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61"/>
  </p:notesMasterIdLst>
  <p:sldIdLst>
    <p:sldId id="341" r:id="rId2"/>
    <p:sldId id="296" r:id="rId3"/>
    <p:sldId id="347" r:id="rId4"/>
    <p:sldId id="355" r:id="rId5"/>
    <p:sldId id="388" r:id="rId6"/>
    <p:sldId id="415" r:id="rId7"/>
    <p:sldId id="414" r:id="rId8"/>
    <p:sldId id="392" r:id="rId9"/>
    <p:sldId id="393" r:id="rId10"/>
    <p:sldId id="394" r:id="rId11"/>
    <p:sldId id="389" r:id="rId12"/>
    <p:sldId id="390" r:id="rId13"/>
    <p:sldId id="391" r:id="rId14"/>
    <p:sldId id="351" r:id="rId15"/>
    <p:sldId id="343" r:id="rId16"/>
    <p:sldId id="386" r:id="rId17"/>
    <p:sldId id="302" r:id="rId18"/>
    <p:sldId id="303" r:id="rId19"/>
    <p:sldId id="304" r:id="rId20"/>
    <p:sldId id="305" r:id="rId21"/>
    <p:sldId id="306" r:id="rId22"/>
    <p:sldId id="307" r:id="rId23"/>
    <p:sldId id="308" r:id="rId24"/>
    <p:sldId id="334" r:id="rId25"/>
    <p:sldId id="258" r:id="rId26"/>
    <p:sldId id="276" r:id="rId27"/>
    <p:sldId id="275" r:id="rId28"/>
    <p:sldId id="395" r:id="rId29"/>
    <p:sldId id="396" r:id="rId30"/>
    <p:sldId id="397" r:id="rId31"/>
    <p:sldId id="398" r:id="rId32"/>
    <p:sldId id="399" r:id="rId33"/>
    <p:sldId id="400" r:id="rId34"/>
    <p:sldId id="401" r:id="rId35"/>
    <p:sldId id="402" r:id="rId36"/>
    <p:sldId id="403" r:id="rId37"/>
    <p:sldId id="404" r:id="rId38"/>
    <p:sldId id="405" r:id="rId39"/>
    <p:sldId id="406" r:id="rId40"/>
    <p:sldId id="407" r:id="rId41"/>
    <p:sldId id="408" r:id="rId42"/>
    <p:sldId id="409" r:id="rId43"/>
    <p:sldId id="410" r:id="rId44"/>
    <p:sldId id="368" r:id="rId45"/>
    <p:sldId id="367" r:id="rId46"/>
    <p:sldId id="360" r:id="rId47"/>
    <p:sldId id="363" r:id="rId48"/>
    <p:sldId id="364" r:id="rId49"/>
    <p:sldId id="369" r:id="rId50"/>
    <p:sldId id="370" r:id="rId51"/>
    <p:sldId id="412" r:id="rId52"/>
    <p:sldId id="373" r:id="rId53"/>
    <p:sldId id="374" r:id="rId54"/>
    <p:sldId id="375" r:id="rId55"/>
    <p:sldId id="376" r:id="rId56"/>
    <p:sldId id="413" r:id="rId57"/>
    <p:sldId id="379" r:id="rId58"/>
    <p:sldId id="380" r:id="rId59"/>
    <p:sldId id="381" r:id="rId60"/>
  </p:sldIdLst>
  <p:sldSz cx="9144000" cy="6858000" type="screen4x3"/>
  <p:notesSz cx="6858000" cy="9144000"/>
  <p:defaultTextStyle>
    <a:defPPr>
      <a:defRPr lang="pl-PL"/>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8" autoAdjust="0"/>
    <p:restoredTop sz="94521" autoAdjust="0"/>
  </p:normalViewPr>
  <p:slideViewPr>
    <p:cSldViewPr>
      <p:cViewPr varScale="1">
        <p:scale>
          <a:sx n="119" d="100"/>
          <a:sy n="119" d="100"/>
        </p:scale>
        <p:origin x="104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119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681DA18E-BC42-0846-A98B-0F2A74BA340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pl-PL"/>
          </a:p>
        </p:txBody>
      </p:sp>
      <p:sp>
        <p:nvSpPr>
          <p:cNvPr id="151555" name="Rectangle 3">
            <a:extLst>
              <a:ext uri="{FF2B5EF4-FFF2-40B4-BE49-F238E27FC236}">
                <a16:creationId xmlns:a16="http://schemas.microsoft.com/office/drawing/2014/main" id="{06B10336-EFA2-A94F-9583-7B8673926F34}"/>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pl-PL"/>
          </a:p>
        </p:txBody>
      </p:sp>
      <p:sp>
        <p:nvSpPr>
          <p:cNvPr id="151556" name="Rectangle 4">
            <a:extLst>
              <a:ext uri="{FF2B5EF4-FFF2-40B4-BE49-F238E27FC236}">
                <a16:creationId xmlns:a16="http://schemas.microsoft.com/office/drawing/2014/main" id="{BC2E3ACD-4FEA-944F-B3EF-AE34A37DDBB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1557" name="Rectangle 5">
            <a:extLst>
              <a:ext uri="{FF2B5EF4-FFF2-40B4-BE49-F238E27FC236}">
                <a16:creationId xmlns:a16="http://schemas.microsoft.com/office/drawing/2014/main" id="{A1B791F5-DFFE-904E-99F2-59671D484292}"/>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pl-PL"/>
              <a:t>Click to edit Master text styles</a:t>
            </a:r>
          </a:p>
          <a:p>
            <a:pPr lvl="1"/>
            <a:r>
              <a:rPr lang="en-US" altLang="pl-PL"/>
              <a:t>Second level</a:t>
            </a:r>
          </a:p>
          <a:p>
            <a:pPr lvl="2"/>
            <a:r>
              <a:rPr lang="en-US" altLang="pl-PL"/>
              <a:t>Third level</a:t>
            </a:r>
          </a:p>
          <a:p>
            <a:pPr lvl="3"/>
            <a:r>
              <a:rPr lang="en-US" altLang="pl-PL"/>
              <a:t>Fourth level</a:t>
            </a:r>
          </a:p>
          <a:p>
            <a:pPr lvl="4"/>
            <a:r>
              <a:rPr lang="en-US" altLang="pl-PL"/>
              <a:t>Fifth level</a:t>
            </a:r>
          </a:p>
        </p:txBody>
      </p:sp>
      <p:sp>
        <p:nvSpPr>
          <p:cNvPr id="151558" name="Rectangle 6">
            <a:extLst>
              <a:ext uri="{FF2B5EF4-FFF2-40B4-BE49-F238E27FC236}">
                <a16:creationId xmlns:a16="http://schemas.microsoft.com/office/drawing/2014/main" id="{42276D92-0AEE-FC4A-9B2A-6BDD5BF3E797}"/>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pl-PL"/>
          </a:p>
        </p:txBody>
      </p:sp>
      <p:sp>
        <p:nvSpPr>
          <p:cNvPr id="151559" name="Rectangle 7">
            <a:extLst>
              <a:ext uri="{FF2B5EF4-FFF2-40B4-BE49-F238E27FC236}">
                <a16:creationId xmlns:a16="http://schemas.microsoft.com/office/drawing/2014/main" id="{E4F219E1-AA14-0E4D-B35C-6555DF6E046B}"/>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3EC71F6-09C7-9942-91EA-A49D6F5D2055}" type="slidenum">
              <a:rPr lang="en-US" altLang="pl-PL"/>
              <a:pPr/>
              <a:t>‹#›</a:t>
            </a:fld>
            <a:endParaRPr lang="en-US" altLang="pl-PL"/>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31A4C13-E76D-384A-AB85-6B7D338545E2}"/>
              </a:ext>
            </a:extLst>
          </p:cNvPr>
          <p:cNvSpPr>
            <a:spLocks noGrp="1" noChangeArrowheads="1"/>
          </p:cNvSpPr>
          <p:nvPr>
            <p:ph type="sldNum" sz="quarter" idx="5"/>
          </p:nvPr>
        </p:nvSpPr>
        <p:spPr>
          <a:ln/>
        </p:spPr>
        <p:txBody>
          <a:bodyPr/>
          <a:lstStyle/>
          <a:p>
            <a:fld id="{F800B9C1-3817-7B41-9068-FCC9B75B72AC}" type="slidenum">
              <a:rPr lang="en-US" altLang="pl-PL"/>
              <a:pPr/>
              <a:t>1</a:t>
            </a:fld>
            <a:endParaRPr lang="en-US" altLang="pl-PL"/>
          </a:p>
        </p:txBody>
      </p:sp>
      <p:sp>
        <p:nvSpPr>
          <p:cNvPr id="152578" name="Rectangle 2">
            <a:extLst>
              <a:ext uri="{FF2B5EF4-FFF2-40B4-BE49-F238E27FC236}">
                <a16:creationId xmlns:a16="http://schemas.microsoft.com/office/drawing/2014/main" id="{39184E1C-2A19-5244-B913-9A4CAAF09BDD}"/>
              </a:ext>
            </a:extLst>
          </p:cNvPr>
          <p:cNvSpPr>
            <a:spLocks noGrp="1" noRot="1" noChangeAspect="1" noChangeArrowheads="1" noTextEdit="1"/>
          </p:cNvSpPr>
          <p:nvPr>
            <p:ph type="sldImg"/>
          </p:nvPr>
        </p:nvSpPr>
        <p:spPr>
          <a:ln/>
        </p:spPr>
      </p:sp>
      <p:sp>
        <p:nvSpPr>
          <p:cNvPr id="152579" name="Rectangle 3">
            <a:extLst>
              <a:ext uri="{FF2B5EF4-FFF2-40B4-BE49-F238E27FC236}">
                <a16:creationId xmlns:a16="http://schemas.microsoft.com/office/drawing/2014/main" id="{AAF2308C-6C8F-1542-A573-C636B725DE7C}"/>
              </a:ext>
            </a:extLst>
          </p:cNvPr>
          <p:cNvSpPr>
            <a:spLocks noGrp="1" noChangeArrowheads="1"/>
          </p:cNvSpPr>
          <p:nvPr>
            <p:ph type="body" idx="1"/>
          </p:nvPr>
        </p:nvSpPr>
        <p:spPr/>
        <p:txBody>
          <a:bodyPr/>
          <a:lstStyle/>
          <a:p>
            <a:endParaRPr lang="en-US" alt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4BDEC82-1930-9B44-8885-C1CD986AB3FF}"/>
              </a:ext>
            </a:extLst>
          </p:cNvPr>
          <p:cNvSpPr>
            <a:spLocks noGrp="1" noChangeArrowheads="1"/>
          </p:cNvSpPr>
          <p:nvPr>
            <p:ph type="sldNum" sz="quarter" idx="5"/>
          </p:nvPr>
        </p:nvSpPr>
        <p:spPr>
          <a:ln/>
        </p:spPr>
        <p:txBody>
          <a:bodyPr/>
          <a:lstStyle/>
          <a:p>
            <a:fld id="{A066DE21-A42C-9443-98EA-766FE9D5720D}" type="slidenum">
              <a:rPr lang="en-US" altLang="pl-PL"/>
              <a:pPr/>
              <a:t>2</a:t>
            </a:fld>
            <a:endParaRPr lang="en-US" altLang="pl-PL"/>
          </a:p>
        </p:txBody>
      </p:sp>
      <p:sp>
        <p:nvSpPr>
          <p:cNvPr id="158722" name="Rectangle 2">
            <a:extLst>
              <a:ext uri="{FF2B5EF4-FFF2-40B4-BE49-F238E27FC236}">
                <a16:creationId xmlns:a16="http://schemas.microsoft.com/office/drawing/2014/main" id="{423909DF-53B2-9F41-9FE8-155BE84D6D98}"/>
              </a:ext>
            </a:extLst>
          </p:cNvPr>
          <p:cNvSpPr>
            <a:spLocks noGrp="1" noRot="1" noChangeAspect="1" noChangeArrowheads="1" noTextEdit="1"/>
          </p:cNvSpPr>
          <p:nvPr>
            <p:ph type="sldImg"/>
          </p:nvPr>
        </p:nvSpPr>
        <p:spPr>
          <a:ln/>
        </p:spPr>
      </p:sp>
      <p:sp>
        <p:nvSpPr>
          <p:cNvPr id="158723" name="Rectangle 3">
            <a:extLst>
              <a:ext uri="{FF2B5EF4-FFF2-40B4-BE49-F238E27FC236}">
                <a16:creationId xmlns:a16="http://schemas.microsoft.com/office/drawing/2014/main" id="{BB9A514B-CE4E-1744-A14F-C0C1D8EE81A4}"/>
              </a:ext>
            </a:extLst>
          </p:cNvPr>
          <p:cNvSpPr>
            <a:spLocks noGrp="1" noChangeArrowheads="1"/>
          </p:cNvSpPr>
          <p:nvPr>
            <p:ph type="body" idx="1"/>
          </p:nvPr>
        </p:nvSpPr>
        <p:spPr/>
        <p:txBody>
          <a:bodyPr/>
          <a:lstStyle/>
          <a:p>
            <a:endParaRPr lang="en-US" altLang="pl-P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5726263-8DF0-EB4E-B84D-B102A30CC44D}"/>
              </a:ext>
            </a:extLst>
          </p:cNvPr>
          <p:cNvSpPr>
            <a:spLocks noGrp="1" noChangeArrowheads="1"/>
          </p:cNvSpPr>
          <p:nvPr>
            <p:ph type="sldNum" sz="quarter" idx="5"/>
          </p:nvPr>
        </p:nvSpPr>
        <p:spPr>
          <a:ln/>
        </p:spPr>
        <p:txBody>
          <a:bodyPr/>
          <a:lstStyle/>
          <a:p>
            <a:fld id="{0463C7DE-2B23-174A-B3C8-3A36B7244EDE}" type="slidenum">
              <a:rPr lang="en-US" altLang="pl-PL"/>
              <a:pPr/>
              <a:t>3</a:t>
            </a:fld>
            <a:endParaRPr lang="en-US" altLang="pl-PL"/>
          </a:p>
        </p:txBody>
      </p:sp>
      <p:sp>
        <p:nvSpPr>
          <p:cNvPr id="153602" name="Rectangle 2">
            <a:extLst>
              <a:ext uri="{FF2B5EF4-FFF2-40B4-BE49-F238E27FC236}">
                <a16:creationId xmlns:a16="http://schemas.microsoft.com/office/drawing/2014/main" id="{D92ECAC3-544C-BC44-A5C3-131144BC541C}"/>
              </a:ext>
            </a:extLst>
          </p:cNvPr>
          <p:cNvSpPr>
            <a:spLocks noGrp="1" noRot="1" noChangeAspect="1" noChangeArrowheads="1" noTextEdit="1"/>
          </p:cNvSpPr>
          <p:nvPr>
            <p:ph type="sldImg"/>
          </p:nvPr>
        </p:nvSpPr>
        <p:spPr>
          <a:ln/>
        </p:spPr>
      </p:sp>
      <p:sp>
        <p:nvSpPr>
          <p:cNvPr id="153603" name="Rectangle 3">
            <a:extLst>
              <a:ext uri="{FF2B5EF4-FFF2-40B4-BE49-F238E27FC236}">
                <a16:creationId xmlns:a16="http://schemas.microsoft.com/office/drawing/2014/main" id="{E02CFF34-3A47-F84E-87C3-D2E266CDD071}"/>
              </a:ext>
            </a:extLst>
          </p:cNvPr>
          <p:cNvSpPr>
            <a:spLocks noGrp="1" noChangeArrowheads="1"/>
          </p:cNvSpPr>
          <p:nvPr>
            <p:ph type="body" idx="1"/>
          </p:nvPr>
        </p:nvSpPr>
        <p:spPr/>
        <p:txBody>
          <a:bodyPr/>
          <a:lstStyle/>
          <a:p>
            <a:endParaRPr lang="en-US" altLang="pl-P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D724CB6-55AB-7C48-A95F-F4E9280EB8CC}"/>
              </a:ext>
            </a:extLst>
          </p:cNvPr>
          <p:cNvSpPr>
            <a:spLocks noGrp="1" noChangeArrowheads="1"/>
          </p:cNvSpPr>
          <p:nvPr>
            <p:ph type="sldNum" sz="quarter" idx="5"/>
          </p:nvPr>
        </p:nvSpPr>
        <p:spPr>
          <a:ln/>
        </p:spPr>
        <p:txBody>
          <a:bodyPr/>
          <a:lstStyle/>
          <a:p>
            <a:fld id="{79F30B5A-6FE1-C64D-98B0-BA2A025E4F52}" type="slidenum">
              <a:rPr lang="en-US" altLang="pl-PL"/>
              <a:pPr/>
              <a:t>15</a:t>
            </a:fld>
            <a:endParaRPr lang="en-US" altLang="pl-PL"/>
          </a:p>
        </p:txBody>
      </p:sp>
      <p:sp>
        <p:nvSpPr>
          <p:cNvPr id="156674" name="Rectangle 2">
            <a:extLst>
              <a:ext uri="{FF2B5EF4-FFF2-40B4-BE49-F238E27FC236}">
                <a16:creationId xmlns:a16="http://schemas.microsoft.com/office/drawing/2014/main" id="{12A2E924-F54A-4349-9C6A-51AA97F73E05}"/>
              </a:ext>
            </a:extLst>
          </p:cNvPr>
          <p:cNvSpPr>
            <a:spLocks noGrp="1" noRot="1" noChangeAspect="1" noChangeArrowheads="1" noTextEdit="1"/>
          </p:cNvSpPr>
          <p:nvPr>
            <p:ph type="sldImg"/>
          </p:nvPr>
        </p:nvSpPr>
        <p:spPr>
          <a:ln/>
        </p:spPr>
      </p:sp>
      <p:sp>
        <p:nvSpPr>
          <p:cNvPr id="156675" name="Rectangle 3">
            <a:extLst>
              <a:ext uri="{FF2B5EF4-FFF2-40B4-BE49-F238E27FC236}">
                <a16:creationId xmlns:a16="http://schemas.microsoft.com/office/drawing/2014/main" id="{ABD716DF-3806-6E42-9A44-06168EBE3818}"/>
              </a:ext>
            </a:extLst>
          </p:cNvPr>
          <p:cNvSpPr>
            <a:spLocks noGrp="1" noChangeArrowheads="1"/>
          </p:cNvSpPr>
          <p:nvPr>
            <p:ph type="body" idx="1"/>
          </p:nvPr>
        </p:nvSpPr>
        <p:spPr/>
        <p:txBody>
          <a:bodyPr/>
          <a:lstStyle/>
          <a:p>
            <a:endParaRPr lang="en-US" altLang="pl-P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001F781-A681-A241-B575-C74EB40458BA}"/>
              </a:ext>
            </a:extLst>
          </p:cNvPr>
          <p:cNvSpPr>
            <a:spLocks noGrp="1" noChangeArrowheads="1"/>
          </p:cNvSpPr>
          <p:nvPr>
            <p:ph type="sldNum" sz="quarter" idx="5"/>
          </p:nvPr>
        </p:nvSpPr>
        <p:spPr>
          <a:ln/>
        </p:spPr>
        <p:txBody>
          <a:bodyPr/>
          <a:lstStyle/>
          <a:p>
            <a:fld id="{F2D374C8-D4B8-9945-B0E0-6C94300AF40C}" type="slidenum">
              <a:rPr lang="en-US" altLang="pl-PL"/>
              <a:pPr/>
              <a:t>17</a:t>
            </a:fld>
            <a:endParaRPr lang="en-US" altLang="pl-PL"/>
          </a:p>
        </p:txBody>
      </p:sp>
      <p:sp>
        <p:nvSpPr>
          <p:cNvPr id="165890" name="Rectangle 2">
            <a:extLst>
              <a:ext uri="{FF2B5EF4-FFF2-40B4-BE49-F238E27FC236}">
                <a16:creationId xmlns:a16="http://schemas.microsoft.com/office/drawing/2014/main" id="{9EC639D4-07F9-A04F-AF87-1A966B5FB35D}"/>
              </a:ext>
            </a:extLst>
          </p:cNvPr>
          <p:cNvSpPr>
            <a:spLocks noGrp="1" noRot="1" noChangeAspect="1" noChangeArrowheads="1" noTextEdit="1"/>
          </p:cNvSpPr>
          <p:nvPr>
            <p:ph type="sldImg"/>
          </p:nvPr>
        </p:nvSpPr>
        <p:spPr>
          <a:ln/>
        </p:spPr>
      </p:sp>
      <p:sp>
        <p:nvSpPr>
          <p:cNvPr id="165891" name="Rectangle 3">
            <a:extLst>
              <a:ext uri="{FF2B5EF4-FFF2-40B4-BE49-F238E27FC236}">
                <a16:creationId xmlns:a16="http://schemas.microsoft.com/office/drawing/2014/main" id="{D8E3E065-0024-5142-807A-1CC0E7ABD298}"/>
              </a:ext>
            </a:extLst>
          </p:cNvPr>
          <p:cNvSpPr>
            <a:spLocks noGrp="1" noChangeArrowheads="1"/>
          </p:cNvSpPr>
          <p:nvPr>
            <p:ph type="body" idx="1"/>
          </p:nvPr>
        </p:nvSpPr>
        <p:spPr/>
        <p:txBody>
          <a:bodyPr/>
          <a:lstStyle/>
          <a:p>
            <a:endParaRPr lang="en-US" altLang="pl-P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7D7EA14-05CF-4F4F-BCA3-A42E8434E8B0}"/>
              </a:ext>
            </a:extLst>
          </p:cNvPr>
          <p:cNvSpPr>
            <a:spLocks noGrp="1" noChangeArrowheads="1"/>
          </p:cNvSpPr>
          <p:nvPr>
            <p:ph type="sldNum" sz="quarter" idx="5"/>
          </p:nvPr>
        </p:nvSpPr>
        <p:spPr>
          <a:ln/>
        </p:spPr>
        <p:txBody>
          <a:bodyPr/>
          <a:lstStyle/>
          <a:p>
            <a:fld id="{349761E6-926D-F94C-9FB6-0B6192FFF3FE}" type="slidenum">
              <a:rPr lang="en-US" altLang="pl-PL"/>
              <a:pPr/>
              <a:t>18</a:t>
            </a:fld>
            <a:endParaRPr lang="en-US" altLang="pl-PL"/>
          </a:p>
        </p:txBody>
      </p:sp>
      <p:sp>
        <p:nvSpPr>
          <p:cNvPr id="166914" name="Rectangle 2">
            <a:extLst>
              <a:ext uri="{FF2B5EF4-FFF2-40B4-BE49-F238E27FC236}">
                <a16:creationId xmlns:a16="http://schemas.microsoft.com/office/drawing/2014/main" id="{5F4C3A4C-1E86-5A48-B99E-92A2BA02DA67}"/>
              </a:ext>
            </a:extLst>
          </p:cNvPr>
          <p:cNvSpPr>
            <a:spLocks noGrp="1" noRot="1" noChangeAspect="1" noChangeArrowheads="1" noTextEdit="1"/>
          </p:cNvSpPr>
          <p:nvPr>
            <p:ph type="sldImg"/>
          </p:nvPr>
        </p:nvSpPr>
        <p:spPr>
          <a:ln/>
        </p:spPr>
      </p:sp>
      <p:sp>
        <p:nvSpPr>
          <p:cNvPr id="166915" name="Rectangle 3">
            <a:extLst>
              <a:ext uri="{FF2B5EF4-FFF2-40B4-BE49-F238E27FC236}">
                <a16:creationId xmlns:a16="http://schemas.microsoft.com/office/drawing/2014/main" id="{B26B0B1A-AFBE-AA4C-8B33-0C782E082F0D}"/>
              </a:ext>
            </a:extLst>
          </p:cNvPr>
          <p:cNvSpPr>
            <a:spLocks noGrp="1" noChangeArrowheads="1"/>
          </p:cNvSpPr>
          <p:nvPr>
            <p:ph type="body" idx="1"/>
          </p:nvPr>
        </p:nvSpPr>
        <p:spPr/>
        <p:txBody>
          <a:bodyPr/>
          <a:lstStyle/>
          <a:p>
            <a:endParaRPr lang="en-US" altLang="pl-P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B928438-C5B2-274C-98AB-484EE6840E06}"/>
              </a:ext>
            </a:extLst>
          </p:cNvPr>
          <p:cNvSpPr>
            <a:spLocks noGrp="1" noChangeArrowheads="1"/>
          </p:cNvSpPr>
          <p:nvPr>
            <p:ph type="sldNum" sz="quarter" idx="5"/>
          </p:nvPr>
        </p:nvSpPr>
        <p:spPr>
          <a:ln/>
        </p:spPr>
        <p:txBody>
          <a:bodyPr/>
          <a:lstStyle/>
          <a:p>
            <a:fld id="{14664E5A-B069-D449-AB09-95EBA4F7E25B}" type="slidenum">
              <a:rPr lang="en-US" altLang="pl-PL"/>
              <a:pPr/>
              <a:t>19</a:t>
            </a:fld>
            <a:endParaRPr lang="en-US" altLang="pl-PL"/>
          </a:p>
        </p:txBody>
      </p:sp>
      <p:sp>
        <p:nvSpPr>
          <p:cNvPr id="167938" name="Rectangle 2">
            <a:extLst>
              <a:ext uri="{FF2B5EF4-FFF2-40B4-BE49-F238E27FC236}">
                <a16:creationId xmlns:a16="http://schemas.microsoft.com/office/drawing/2014/main" id="{BDAF79A2-E14D-8B48-A042-D0BBD5B15FF2}"/>
              </a:ext>
            </a:extLst>
          </p:cNvPr>
          <p:cNvSpPr>
            <a:spLocks noGrp="1" noRot="1" noChangeAspect="1" noChangeArrowheads="1" noTextEdit="1"/>
          </p:cNvSpPr>
          <p:nvPr>
            <p:ph type="sldImg"/>
          </p:nvPr>
        </p:nvSpPr>
        <p:spPr>
          <a:ln/>
        </p:spPr>
      </p:sp>
      <p:sp>
        <p:nvSpPr>
          <p:cNvPr id="167939" name="Rectangle 3">
            <a:extLst>
              <a:ext uri="{FF2B5EF4-FFF2-40B4-BE49-F238E27FC236}">
                <a16:creationId xmlns:a16="http://schemas.microsoft.com/office/drawing/2014/main" id="{31AACFEC-E3BE-4F41-97CF-7317A6813E85}"/>
              </a:ext>
            </a:extLst>
          </p:cNvPr>
          <p:cNvSpPr>
            <a:spLocks noGrp="1" noChangeArrowheads="1"/>
          </p:cNvSpPr>
          <p:nvPr>
            <p:ph type="body" idx="1"/>
          </p:nvPr>
        </p:nvSpPr>
        <p:spPr/>
        <p:txBody>
          <a:bodyPr/>
          <a:lstStyle/>
          <a:p>
            <a:endParaRPr lang="en-US" altLang="pl-P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1F7D904-6052-9E41-A1A6-B403C2FC8559}"/>
              </a:ext>
            </a:extLst>
          </p:cNvPr>
          <p:cNvSpPr>
            <a:spLocks noGrp="1" noChangeArrowheads="1"/>
          </p:cNvSpPr>
          <p:nvPr>
            <p:ph type="sldNum" sz="quarter" idx="5"/>
          </p:nvPr>
        </p:nvSpPr>
        <p:spPr>
          <a:ln/>
        </p:spPr>
        <p:txBody>
          <a:bodyPr/>
          <a:lstStyle/>
          <a:p>
            <a:fld id="{5270F89F-F058-9B4D-A2C7-1479AC8CB5EA}" type="slidenum">
              <a:rPr lang="en-US" altLang="pl-PL"/>
              <a:pPr/>
              <a:t>20</a:t>
            </a:fld>
            <a:endParaRPr lang="en-US" altLang="pl-PL"/>
          </a:p>
        </p:txBody>
      </p:sp>
      <p:sp>
        <p:nvSpPr>
          <p:cNvPr id="168962" name="Rectangle 2">
            <a:extLst>
              <a:ext uri="{FF2B5EF4-FFF2-40B4-BE49-F238E27FC236}">
                <a16:creationId xmlns:a16="http://schemas.microsoft.com/office/drawing/2014/main" id="{0BB66FB5-4010-6245-BBB8-CE539DF78FEB}"/>
              </a:ext>
            </a:extLst>
          </p:cNvPr>
          <p:cNvSpPr>
            <a:spLocks noGrp="1" noRot="1" noChangeAspect="1" noChangeArrowheads="1" noTextEdit="1"/>
          </p:cNvSpPr>
          <p:nvPr>
            <p:ph type="sldImg"/>
          </p:nvPr>
        </p:nvSpPr>
        <p:spPr>
          <a:ln/>
        </p:spPr>
      </p:sp>
      <p:sp>
        <p:nvSpPr>
          <p:cNvPr id="168963" name="Rectangle 3">
            <a:extLst>
              <a:ext uri="{FF2B5EF4-FFF2-40B4-BE49-F238E27FC236}">
                <a16:creationId xmlns:a16="http://schemas.microsoft.com/office/drawing/2014/main" id="{4F37E808-BA85-6F4A-9883-1799C501C667}"/>
              </a:ext>
            </a:extLst>
          </p:cNvPr>
          <p:cNvSpPr>
            <a:spLocks noGrp="1" noChangeArrowheads="1"/>
          </p:cNvSpPr>
          <p:nvPr>
            <p:ph type="body" idx="1"/>
          </p:nvPr>
        </p:nvSpPr>
        <p:spPr/>
        <p:txBody>
          <a:bodyPr/>
          <a:lstStyle/>
          <a:p>
            <a:endParaRPr lang="en-US" altLang="pl-P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5438819-35E6-FC4A-B5EA-DDBFE43F8491}"/>
              </a:ext>
            </a:extLst>
          </p:cNvPr>
          <p:cNvSpPr>
            <a:spLocks noGrp="1" noChangeArrowheads="1"/>
          </p:cNvSpPr>
          <p:nvPr>
            <p:ph type="sldNum" sz="quarter" idx="5"/>
          </p:nvPr>
        </p:nvSpPr>
        <p:spPr>
          <a:ln/>
        </p:spPr>
        <p:txBody>
          <a:bodyPr/>
          <a:lstStyle/>
          <a:p>
            <a:fld id="{540D518A-FDF5-7D45-BD34-ECECDB7FAC02}" type="slidenum">
              <a:rPr lang="en-US" altLang="pl-PL"/>
              <a:pPr/>
              <a:t>21</a:t>
            </a:fld>
            <a:endParaRPr lang="en-US" altLang="pl-PL"/>
          </a:p>
        </p:txBody>
      </p:sp>
      <p:sp>
        <p:nvSpPr>
          <p:cNvPr id="169986" name="Rectangle 2">
            <a:extLst>
              <a:ext uri="{FF2B5EF4-FFF2-40B4-BE49-F238E27FC236}">
                <a16:creationId xmlns:a16="http://schemas.microsoft.com/office/drawing/2014/main" id="{01F31E11-099E-FF46-8EBA-4B371A000A76}"/>
              </a:ext>
            </a:extLst>
          </p:cNvPr>
          <p:cNvSpPr>
            <a:spLocks noGrp="1" noRot="1" noChangeAspect="1" noChangeArrowheads="1" noTextEdit="1"/>
          </p:cNvSpPr>
          <p:nvPr>
            <p:ph type="sldImg"/>
          </p:nvPr>
        </p:nvSpPr>
        <p:spPr>
          <a:ln/>
        </p:spPr>
      </p:sp>
      <p:sp>
        <p:nvSpPr>
          <p:cNvPr id="169987" name="Rectangle 3">
            <a:extLst>
              <a:ext uri="{FF2B5EF4-FFF2-40B4-BE49-F238E27FC236}">
                <a16:creationId xmlns:a16="http://schemas.microsoft.com/office/drawing/2014/main" id="{02AB0EEE-3BE7-8B4A-AC9D-910EAFD03BE2}"/>
              </a:ext>
            </a:extLst>
          </p:cNvPr>
          <p:cNvSpPr>
            <a:spLocks noGrp="1" noChangeArrowheads="1"/>
          </p:cNvSpPr>
          <p:nvPr>
            <p:ph type="body" idx="1"/>
          </p:nvPr>
        </p:nvSpPr>
        <p:spPr/>
        <p:txBody>
          <a:bodyPr/>
          <a:lstStyle/>
          <a:p>
            <a:endParaRPr lang="en-US" altLang="pl-P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57661E9-B808-794F-9980-A17EDD8D367F}"/>
              </a:ext>
            </a:extLst>
          </p:cNvPr>
          <p:cNvSpPr>
            <a:spLocks noGrp="1" noChangeArrowheads="1"/>
          </p:cNvSpPr>
          <p:nvPr>
            <p:ph type="sldNum" sz="quarter" idx="5"/>
          </p:nvPr>
        </p:nvSpPr>
        <p:spPr>
          <a:ln/>
        </p:spPr>
        <p:txBody>
          <a:bodyPr/>
          <a:lstStyle/>
          <a:p>
            <a:fld id="{238B562C-D9CD-9643-88FB-ACB1DF1782A7}" type="slidenum">
              <a:rPr lang="en-US" altLang="pl-PL"/>
              <a:pPr/>
              <a:t>22</a:t>
            </a:fld>
            <a:endParaRPr lang="en-US" altLang="pl-PL"/>
          </a:p>
        </p:txBody>
      </p:sp>
      <p:sp>
        <p:nvSpPr>
          <p:cNvPr id="171010" name="Rectangle 2">
            <a:extLst>
              <a:ext uri="{FF2B5EF4-FFF2-40B4-BE49-F238E27FC236}">
                <a16:creationId xmlns:a16="http://schemas.microsoft.com/office/drawing/2014/main" id="{4E726943-7A6D-3843-BC51-73044E71976E}"/>
              </a:ext>
            </a:extLst>
          </p:cNvPr>
          <p:cNvSpPr>
            <a:spLocks noGrp="1" noRot="1" noChangeAspect="1" noChangeArrowheads="1" noTextEdit="1"/>
          </p:cNvSpPr>
          <p:nvPr>
            <p:ph type="sldImg"/>
          </p:nvPr>
        </p:nvSpPr>
        <p:spPr>
          <a:ln/>
        </p:spPr>
      </p:sp>
      <p:sp>
        <p:nvSpPr>
          <p:cNvPr id="171011" name="Rectangle 3">
            <a:extLst>
              <a:ext uri="{FF2B5EF4-FFF2-40B4-BE49-F238E27FC236}">
                <a16:creationId xmlns:a16="http://schemas.microsoft.com/office/drawing/2014/main" id="{BA5B5BAA-40E4-AE4B-9FF9-C8157E770FF2}"/>
              </a:ext>
            </a:extLst>
          </p:cNvPr>
          <p:cNvSpPr>
            <a:spLocks noGrp="1" noChangeArrowheads="1"/>
          </p:cNvSpPr>
          <p:nvPr>
            <p:ph type="body" idx="1"/>
          </p:nvPr>
        </p:nvSpPr>
        <p:spPr/>
        <p:txBody>
          <a:bodyPr/>
          <a:lstStyle/>
          <a:p>
            <a:endParaRPr lang="en-US" altLang="pl-P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7354B2F-F58F-924C-8076-232212D72F7F}"/>
              </a:ext>
            </a:extLst>
          </p:cNvPr>
          <p:cNvSpPr>
            <a:spLocks noGrp="1" noChangeArrowheads="1"/>
          </p:cNvSpPr>
          <p:nvPr>
            <p:ph type="sldNum" sz="quarter" idx="5"/>
          </p:nvPr>
        </p:nvSpPr>
        <p:spPr>
          <a:ln/>
        </p:spPr>
        <p:txBody>
          <a:bodyPr/>
          <a:lstStyle/>
          <a:p>
            <a:fld id="{471B51A0-FB43-CA41-9D9E-8B4EFEEB9C76}" type="slidenum">
              <a:rPr lang="en-US" altLang="pl-PL"/>
              <a:pPr/>
              <a:t>23</a:t>
            </a:fld>
            <a:endParaRPr lang="en-US" altLang="pl-PL"/>
          </a:p>
        </p:txBody>
      </p:sp>
      <p:sp>
        <p:nvSpPr>
          <p:cNvPr id="173058" name="Rectangle 2">
            <a:extLst>
              <a:ext uri="{FF2B5EF4-FFF2-40B4-BE49-F238E27FC236}">
                <a16:creationId xmlns:a16="http://schemas.microsoft.com/office/drawing/2014/main" id="{8F72ECDE-C129-3F4D-87BE-C0E1221647BA}"/>
              </a:ext>
            </a:extLst>
          </p:cNvPr>
          <p:cNvSpPr>
            <a:spLocks noGrp="1" noRot="1" noChangeAspect="1" noChangeArrowheads="1" noTextEdit="1"/>
          </p:cNvSpPr>
          <p:nvPr>
            <p:ph type="sldImg"/>
          </p:nvPr>
        </p:nvSpPr>
        <p:spPr>
          <a:ln/>
        </p:spPr>
      </p:sp>
      <p:sp>
        <p:nvSpPr>
          <p:cNvPr id="173059" name="Rectangle 3">
            <a:extLst>
              <a:ext uri="{FF2B5EF4-FFF2-40B4-BE49-F238E27FC236}">
                <a16:creationId xmlns:a16="http://schemas.microsoft.com/office/drawing/2014/main" id="{9003C1F8-0610-A34B-9583-E659BC696588}"/>
              </a:ext>
            </a:extLst>
          </p:cNvPr>
          <p:cNvSpPr>
            <a:spLocks noGrp="1" noChangeArrowheads="1"/>
          </p:cNvSpPr>
          <p:nvPr>
            <p:ph type="body" idx="1"/>
          </p:nvPr>
        </p:nvSpPr>
        <p:spPr/>
        <p:txBody>
          <a:bodyPr/>
          <a:lstStyle/>
          <a:p>
            <a:endParaRPr lang="en-US" altLang="pl-P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6315EB1-DA6E-D048-82AC-F7E0046750C6}"/>
              </a:ext>
            </a:extLst>
          </p:cNvPr>
          <p:cNvSpPr>
            <a:spLocks noGrp="1" noChangeArrowheads="1"/>
          </p:cNvSpPr>
          <p:nvPr>
            <p:ph type="sldNum" sz="quarter" idx="5"/>
          </p:nvPr>
        </p:nvSpPr>
        <p:spPr>
          <a:ln/>
        </p:spPr>
        <p:txBody>
          <a:bodyPr/>
          <a:lstStyle/>
          <a:p>
            <a:fld id="{538AC2E9-C7DE-464B-9564-A993999F2C19}" type="slidenum">
              <a:rPr lang="en-US" altLang="pl-PL"/>
              <a:pPr/>
              <a:t>24</a:t>
            </a:fld>
            <a:endParaRPr lang="en-US" altLang="pl-PL"/>
          </a:p>
        </p:txBody>
      </p:sp>
      <p:sp>
        <p:nvSpPr>
          <p:cNvPr id="174082" name="Rectangle 2">
            <a:extLst>
              <a:ext uri="{FF2B5EF4-FFF2-40B4-BE49-F238E27FC236}">
                <a16:creationId xmlns:a16="http://schemas.microsoft.com/office/drawing/2014/main" id="{B6564C3F-5972-774A-A3A8-4B438B3C7326}"/>
              </a:ext>
            </a:extLst>
          </p:cNvPr>
          <p:cNvSpPr>
            <a:spLocks noGrp="1" noRot="1" noChangeAspect="1" noChangeArrowheads="1" noTextEdit="1"/>
          </p:cNvSpPr>
          <p:nvPr>
            <p:ph type="sldImg"/>
          </p:nvPr>
        </p:nvSpPr>
        <p:spPr>
          <a:ln/>
        </p:spPr>
      </p:sp>
      <p:sp>
        <p:nvSpPr>
          <p:cNvPr id="174083" name="Rectangle 3">
            <a:extLst>
              <a:ext uri="{FF2B5EF4-FFF2-40B4-BE49-F238E27FC236}">
                <a16:creationId xmlns:a16="http://schemas.microsoft.com/office/drawing/2014/main" id="{B2B7BA04-C5B1-6443-A62F-B74433FB59D5}"/>
              </a:ext>
            </a:extLst>
          </p:cNvPr>
          <p:cNvSpPr>
            <a:spLocks noGrp="1" noChangeArrowheads="1"/>
          </p:cNvSpPr>
          <p:nvPr>
            <p:ph type="body" idx="1"/>
          </p:nvPr>
        </p:nvSpPr>
        <p:spPr/>
        <p:txBody>
          <a:bodyPr/>
          <a:lstStyle/>
          <a:p>
            <a:endParaRPr lang="en-US" altLang="pl-P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619FF3D-DA73-D84E-BC94-4566E7ECCC43}"/>
              </a:ext>
            </a:extLst>
          </p:cNvPr>
          <p:cNvSpPr>
            <a:spLocks noGrp="1" noChangeArrowheads="1"/>
          </p:cNvSpPr>
          <p:nvPr>
            <p:ph type="sldNum" sz="quarter" idx="5"/>
          </p:nvPr>
        </p:nvSpPr>
        <p:spPr>
          <a:ln/>
        </p:spPr>
        <p:txBody>
          <a:bodyPr/>
          <a:lstStyle/>
          <a:p>
            <a:fld id="{5BDAFEB2-62AF-2547-91BD-37D05922A99B}" type="slidenum">
              <a:rPr lang="en-US" altLang="pl-PL"/>
              <a:pPr/>
              <a:t>25</a:t>
            </a:fld>
            <a:endParaRPr lang="en-US" altLang="pl-PL"/>
          </a:p>
        </p:txBody>
      </p:sp>
      <p:sp>
        <p:nvSpPr>
          <p:cNvPr id="181250" name="Rectangle 2">
            <a:extLst>
              <a:ext uri="{FF2B5EF4-FFF2-40B4-BE49-F238E27FC236}">
                <a16:creationId xmlns:a16="http://schemas.microsoft.com/office/drawing/2014/main" id="{7E761335-4BB3-3747-ACD9-FD256655A856}"/>
              </a:ext>
            </a:extLst>
          </p:cNvPr>
          <p:cNvSpPr>
            <a:spLocks noGrp="1" noRot="1" noChangeAspect="1" noChangeArrowheads="1" noTextEdit="1"/>
          </p:cNvSpPr>
          <p:nvPr>
            <p:ph type="sldImg"/>
          </p:nvPr>
        </p:nvSpPr>
        <p:spPr>
          <a:ln/>
        </p:spPr>
      </p:sp>
      <p:sp>
        <p:nvSpPr>
          <p:cNvPr id="181251" name="Rectangle 3">
            <a:extLst>
              <a:ext uri="{FF2B5EF4-FFF2-40B4-BE49-F238E27FC236}">
                <a16:creationId xmlns:a16="http://schemas.microsoft.com/office/drawing/2014/main" id="{DD3A2906-F048-874B-922D-FC8EFF5593BD}"/>
              </a:ext>
            </a:extLst>
          </p:cNvPr>
          <p:cNvSpPr>
            <a:spLocks noGrp="1" noChangeArrowheads="1"/>
          </p:cNvSpPr>
          <p:nvPr>
            <p:ph type="body" idx="1"/>
          </p:nvPr>
        </p:nvSpPr>
        <p:spPr/>
        <p:txBody>
          <a:bodyPr/>
          <a:lstStyle/>
          <a:p>
            <a:endParaRPr lang="en-US" altLang="pl-P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2C668BE-1081-4846-A834-DC56C43DEF6A}"/>
              </a:ext>
            </a:extLst>
          </p:cNvPr>
          <p:cNvSpPr>
            <a:spLocks noGrp="1" noChangeArrowheads="1"/>
          </p:cNvSpPr>
          <p:nvPr>
            <p:ph type="sldNum" sz="quarter" idx="5"/>
          </p:nvPr>
        </p:nvSpPr>
        <p:spPr>
          <a:ln/>
        </p:spPr>
        <p:txBody>
          <a:bodyPr/>
          <a:lstStyle/>
          <a:p>
            <a:fld id="{6E819027-E769-4747-AA1A-8FD1C7556F5B}" type="slidenum">
              <a:rPr lang="en-US" altLang="pl-PL"/>
              <a:pPr/>
              <a:t>26</a:t>
            </a:fld>
            <a:endParaRPr lang="en-US" altLang="pl-PL"/>
          </a:p>
        </p:txBody>
      </p:sp>
      <p:sp>
        <p:nvSpPr>
          <p:cNvPr id="192514" name="Rectangle 2">
            <a:extLst>
              <a:ext uri="{FF2B5EF4-FFF2-40B4-BE49-F238E27FC236}">
                <a16:creationId xmlns:a16="http://schemas.microsoft.com/office/drawing/2014/main" id="{3D1AE5B7-D6C8-FD40-A53C-577D00A82A61}"/>
              </a:ext>
            </a:extLst>
          </p:cNvPr>
          <p:cNvSpPr>
            <a:spLocks noGrp="1" noRot="1" noChangeAspect="1" noChangeArrowheads="1" noTextEdit="1"/>
          </p:cNvSpPr>
          <p:nvPr>
            <p:ph type="sldImg"/>
          </p:nvPr>
        </p:nvSpPr>
        <p:spPr>
          <a:ln/>
        </p:spPr>
      </p:sp>
      <p:sp>
        <p:nvSpPr>
          <p:cNvPr id="192515" name="Rectangle 3">
            <a:extLst>
              <a:ext uri="{FF2B5EF4-FFF2-40B4-BE49-F238E27FC236}">
                <a16:creationId xmlns:a16="http://schemas.microsoft.com/office/drawing/2014/main" id="{E80DB18E-EBF5-E947-B64E-87BDCE959E27}"/>
              </a:ext>
            </a:extLst>
          </p:cNvPr>
          <p:cNvSpPr>
            <a:spLocks noGrp="1" noChangeArrowheads="1"/>
          </p:cNvSpPr>
          <p:nvPr>
            <p:ph type="body" idx="1"/>
          </p:nvPr>
        </p:nvSpPr>
        <p:spPr/>
        <p:txBody>
          <a:bodyPr/>
          <a:lstStyle/>
          <a:p>
            <a:endParaRPr lang="en-US" altLang="pl-P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ABFAAC6-636E-0647-A71E-92B709BE0FF6}"/>
              </a:ext>
            </a:extLst>
          </p:cNvPr>
          <p:cNvSpPr>
            <a:spLocks noGrp="1" noChangeArrowheads="1"/>
          </p:cNvSpPr>
          <p:nvPr>
            <p:ph type="sldNum" sz="quarter" idx="5"/>
          </p:nvPr>
        </p:nvSpPr>
        <p:spPr>
          <a:ln/>
        </p:spPr>
        <p:txBody>
          <a:bodyPr/>
          <a:lstStyle/>
          <a:p>
            <a:fld id="{A9B731D8-01DF-DD40-9D30-CFAE91C87518}" type="slidenum">
              <a:rPr lang="en-US" altLang="pl-PL"/>
              <a:pPr/>
              <a:t>27</a:t>
            </a:fld>
            <a:endParaRPr lang="en-US" altLang="pl-PL"/>
          </a:p>
        </p:txBody>
      </p:sp>
      <p:sp>
        <p:nvSpPr>
          <p:cNvPr id="193538" name="Rectangle 2">
            <a:extLst>
              <a:ext uri="{FF2B5EF4-FFF2-40B4-BE49-F238E27FC236}">
                <a16:creationId xmlns:a16="http://schemas.microsoft.com/office/drawing/2014/main" id="{093A64A9-5C9A-C24C-967D-9337ACC33EEE}"/>
              </a:ext>
            </a:extLst>
          </p:cNvPr>
          <p:cNvSpPr>
            <a:spLocks noGrp="1" noRot="1" noChangeAspect="1" noChangeArrowheads="1" noTextEdit="1"/>
          </p:cNvSpPr>
          <p:nvPr>
            <p:ph type="sldImg"/>
          </p:nvPr>
        </p:nvSpPr>
        <p:spPr>
          <a:ln/>
        </p:spPr>
      </p:sp>
      <p:sp>
        <p:nvSpPr>
          <p:cNvPr id="193539" name="Rectangle 3">
            <a:extLst>
              <a:ext uri="{FF2B5EF4-FFF2-40B4-BE49-F238E27FC236}">
                <a16:creationId xmlns:a16="http://schemas.microsoft.com/office/drawing/2014/main" id="{35F22465-57C4-1042-94FA-1E22D58E9F52}"/>
              </a:ext>
            </a:extLst>
          </p:cNvPr>
          <p:cNvSpPr>
            <a:spLocks noGrp="1" noChangeArrowheads="1"/>
          </p:cNvSpPr>
          <p:nvPr>
            <p:ph type="body" idx="1"/>
          </p:nvPr>
        </p:nvSpPr>
        <p:spPr/>
        <p:txBody>
          <a:bodyPr/>
          <a:lstStyle/>
          <a:p>
            <a:endParaRPr lang="en-US" alt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8E86B798-C042-5942-9DAB-B37357D40804}"/>
              </a:ext>
            </a:extLst>
          </p:cNvPr>
          <p:cNvSpPr>
            <a:spLocks noGrp="1" noChangeArrowheads="1"/>
          </p:cNvSpPr>
          <p:nvPr>
            <p:ph type="ctrTitle"/>
          </p:nvPr>
        </p:nvSpPr>
        <p:spPr>
          <a:xfrm>
            <a:off x="685800" y="2286000"/>
            <a:ext cx="7772400" cy="1143000"/>
          </a:xfrm>
        </p:spPr>
        <p:txBody>
          <a:bodyPr/>
          <a:lstStyle>
            <a:lvl1pPr>
              <a:defRPr/>
            </a:lvl1pPr>
          </a:lstStyle>
          <a:p>
            <a:pPr lvl="0"/>
            <a:r>
              <a:rPr lang="en-US" altLang="pl-PL" noProof="0"/>
              <a:t>Click to edit Master title style</a:t>
            </a:r>
          </a:p>
        </p:txBody>
      </p:sp>
      <p:sp>
        <p:nvSpPr>
          <p:cNvPr id="142339" name="Rectangle 3">
            <a:extLst>
              <a:ext uri="{FF2B5EF4-FFF2-40B4-BE49-F238E27FC236}">
                <a16:creationId xmlns:a16="http://schemas.microsoft.com/office/drawing/2014/main" id="{5E00FE7D-EA39-D04A-A9EA-FEFE3EC282D3}"/>
              </a:ext>
            </a:extLst>
          </p:cNvPr>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n-US" altLang="pl-PL" noProof="0"/>
              <a:t>Click to edit Master subtitle style</a:t>
            </a:r>
          </a:p>
        </p:txBody>
      </p:sp>
      <p:sp>
        <p:nvSpPr>
          <p:cNvPr id="142340" name="Rectangle 4">
            <a:extLst>
              <a:ext uri="{FF2B5EF4-FFF2-40B4-BE49-F238E27FC236}">
                <a16:creationId xmlns:a16="http://schemas.microsoft.com/office/drawing/2014/main" id="{C9D8241C-EFE7-EA44-98D9-9F838F597A8B}"/>
              </a:ext>
            </a:extLst>
          </p:cNvPr>
          <p:cNvSpPr>
            <a:spLocks noGrp="1" noChangeArrowheads="1"/>
          </p:cNvSpPr>
          <p:nvPr>
            <p:ph type="dt" sz="half" idx="2"/>
          </p:nvPr>
        </p:nvSpPr>
        <p:spPr/>
        <p:txBody>
          <a:bodyPr/>
          <a:lstStyle>
            <a:lvl1pPr>
              <a:defRPr/>
            </a:lvl1pPr>
          </a:lstStyle>
          <a:p>
            <a:endParaRPr lang="en-US" altLang="pl-PL"/>
          </a:p>
        </p:txBody>
      </p:sp>
      <p:sp>
        <p:nvSpPr>
          <p:cNvPr id="142341" name="Rectangle 5">
            <a:extLst>
              <a:ext uri="{FF2B5EF4-FFF2-40B4-BE49-F238E27FC236}">
                <a16:creationId xmlns:a16="http://schemas.microsoft.com/office/drawing/2014/main" id="{8C014A50-0300-9547-8BC7-429E7720876A}"/>
              </a:ext>
            </a:extLst>
          </p:cNvPr>
          <p:cNvSpPr>
            <a:spLocks noGrp="1" noChangeArrowheads="1"/>
          </p:cNvSpPr>
          <p:nvPr>
            <p:ph type="ftr" sz="quarter" idx="3"/>
          </p:nvPr>
        </p:nvSpPr>
        <p:spPr/>
        <p:txBody>
          <a:bodyPr/>
          <a:lstStyle>
            <a:lvl1pPr>
              <a:defRPr/>
            </a:lvl1pPr>
          </a:lstStyle>
          <a:p>
            <a:endParaRPr lang="en-US" altLang="pl-PL"/>
          </a:p>
        </p:txBody>
      </p:sp>
      <p:sp>
        <p:nvSpPr>
          <p:cNvPr id="142342" name="Rectangle 6">
            <a:extLst>
              <a:ext uri="{FF2B5EF4-FFF2-40B4-BE49-F238E27FC236}">
                <a16:creationId xmlns:a16="http://schemas.microsoft.com/office/drawing/2014/main" id="{01C2ADCA-384D-E347-A833-92B52B2A4F08}"/>
              </a:ext>
            </a:extLst>
          </p:cNvPr>
          <p:cNvSpPr>
            <a:spLocks noGrp="1" noChangeArrowheads="1"/>
          </p:cNvSpPr>
          <p:nvPr>
            <p:ph type="sldNum" sz="quarter" idx="4"/>
          </p:nvPr>
        </p:nvSpPr>
        <p:spPr/>
        <p:txBody>
          <a:bodyPr/>
          <a:lstStyle>
            <a:lvl1pPr>
              <a:defRPr/>
            </a:lvl1pPr>
          </a:lstStyle>
          <a:p>
            <a:fld id="{15D0A8DC-800D-B64D-960E-F04B91B5AA35}" type="slidenum">
              <a:rPr lang="en-US" altLang="pl-PL"/>
              <a:pPr/>
              <a:t>‹#›</a:t>
            </a:fld>
            <a:endParaRPr lang="en-US" alt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593E24F-CFE9-BA4D-90A0-E92C25870AE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CA3AE4D6-1BD5-0249-9B9F-5A83B253D4CD}"/>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BD98B6F-3D67-EA46-854D-3AA3CD80A833}"/>
              </a:ext>
            </a:extLst>
          </p:cNvPr>
          <p:cNvSpPr>
            <a:spLocks noGrp="1"/>
          </p:cNvSpPr>
          <p:nvPr>
            <p:ph type="dt" sz="half" idx="10"/>
          </p:nvPr>
        </p:nvSpPr>
        <p:spPr/>
        <p:txBody>
          <a:bodyPr/>
          <a:lstStyle>
            <a:lvl1pPr>
              <a:defRPr/>
            </a:lvl1pPr>
          </a:lstStyle>
          <a:p>
            <a:endParaRPr lang="en-US" altLang="pl-PL"/>
          </a:p>
        </p:txBody>
      </p:sp>
      <p:sp>
        <p:nvSpPr>
          <p:cNvPr id="5" name="Symbol zastępczy stopki 4">
            <a:extLst>
              <a:ext uri="{FF2B5EF4-FFF2-40B4-BE49-F238E27FC236}">
                <a16:creationId xmlns:a16="http://schemas.microsoft.com/office/drawing/2014/main" id="{C0B79C0F-0B5C-0842-8EBF-4AF61CAEE925}"/>
              </a:ext>
            </a:extLst>
          </p:cNvPr>
          <p:cNvSpPr>
            <a:spLocks noGrp="1"/>
          </p:cNvSpPr>
          <p:nvPr>
            <p:ph type="ftr" sz="quarter" idx="11"/>
          </p:nvPr>
        </p:nvSpPr>
        <p:spPr/>
        <p:txBody>
          <a:bodyPr/>
          <a:lstStyle>
            <a:lvl1pPr>
              <a:defRPr/>
            </a:lvl1pPr>
          </a:lstStyle>
          <a:p>
            <a:endParaRPr lang="en-US" altLang="pl-PL"/>
          </a:p>
        </p:txBody>
      </p:sp>
      <p:sp>
        <p:nvSpPr>
          <p:cNvPr id="6" name="Symbol zastępczy numeru slajdu 5">
            <a:extLst>
              <a:ext uri="{FF2B5EF4-FFF2-40B4-BE49-F238E27FC236}">
                <a16:creationId xmlns:a16="http://schemas.microsoft.com/office/drawing/2014/main" id="{19221209-4162-C849-8F18-22AD12E35459}"/>
              </a:ext>
            </a:extLst>
          </p:cNvPr>
          <p:cNvSpPr>
            <a:spLocks noGrp="1"/>
          </p:cNvSpPr>
          <p:nvPr>
            <p:ph type="sldNum" sz="quarter" idx="12"/>
          </p:nvPr>
        </p:nvSpPr>
        <p:spPr/>
        <p:txBody>
          <a:bodyPr/>
          <a:lstStyle>
            <a:lvl1pPr>
              <a:defRPr/>
            </a:lvl1pPr>
          </a:lstStyle>
          <a:p>
            <a:fld id="{67EAD0A7-9690-8D4E-BD59-EBB1349B50C0}" type="slidenum">
              <a:rPr lang="en-US" altLang="pl-PL"/>
              <a:pPr/>
              <a:t>‹#›</a:t>
            </a:fld>
            <a:endParaRPr lang="en-US" altLang="pl-PL"/>
          </a:p>
        </p:txBody>
      </p:sp>
    </p:spTree>
    <p:extLst>
      <p:ext uri="{BB962C8B-B14F-4D97-AF65-F5344CB8AC3E}">
        <p14:creationId xmlns:p14="http://schemas.microsoft.com/office/powerpoint/2010/main" val="3269383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791D2A0-90E2-0047-BACB-A349D046A574}"/>
              </a:ext>
            </a:extLst>
          </p:cNvPr>
          <p:cNvSpPr>
            <a:spLocks noGrp="1"/>
          </p:cNvSpPr>
          <p:nvPr>
            <p:ph type="title"/>
          </p:nvPr>
        </p:nvSpPr>
        <p:spPr>
          <a:xfrm>
            <a:off x="623888" y="1709738"/>
            <a:ext cx="78867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84F62DA5-10CB-C847-B744-CB6F1DE0440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68CBD7C2-C1C3-004B-BF0E-69521B1015F4}"/>
              </a:ext>
            </a:extLst>
          </p:cNvPr>
          <p:cNvSpPr>
            <a:spLocks noGrp="1"/>
          </p:cNvSpPr>
          <p:nvPr>
            <p:ph type="dt" sz="half" idx="10"/>
          </p:nvPr>
        </p:nvSpPr>
        <p:spPr/>
        <p:txBody>
          <a:bodyPr/>
          <a:lstStyle>
            <a:lvl1pPr>
              <a:defRPr/>
            </a:lvl1pPr>
          </a:lstStyle>
          <a:p>
            <a:endParaRPr lang="en-US" altLang="pl-PL"/>
          </a:p>
        </p:txBody>
      </p:sp>
      <p:sp>
        <p:nvSpPr>
          <p:cNvPr id="5" name="Symbol zastępczy stopki 4">
            <a:extLst>
              <a:ext uri="{FF2B5EF4-FFF2-40B4-BE49-F238E27FC236}">
                <a16:creationId xmlns:a16="http://schemas.microsoft.com/office/drawing/2014/main" id="{2950FF47-DC73-294F-8605-617983C954AB}"/>
              </a:ext>
            </a:extLst>
          </p:cNvPr>
          <p:cNvSpPr>
            <a:spLocks noGrp="1"/>
          </p:cNvSpPr>
          <p:nvPr>
            <p:ph type="ftr" sz="quarter" idx="11"/>
          </p:nvPr>
        </p:nvSpPr>
        <p:spPr/>
        <p:txBody>
          <a:bodyPr/>
          <a:lstStyle>
            <a:lvl1pPr>
              <a:defRPr/>
            </a:lvl1pPr>
          </a:lstStyle>
          <a:p>
            <a:endParaRPr lang="en-US" altLang="pl-PL"/>
          </a:p>
        </p:txBody>
      </p:sp>
      <p:sp>
        <p:nvSpPr>
          <p:cNvPr id="6" name="Symbol zastępczy numeru slajdu 5">
            <a:extLst>
              <a:ext uri="{FF2B5EF4-FFF2-40B4-BE49-F238E27FC236}">
                <a16:creationId xmlns:a16="http://schemas.microsoft.com/office/drawing/2014/main" id="{54D992B6-3680-5B48-822F-2F9CFEB1F206}"/>
              </a:ext>
            </a:extLst>
          </p:cNvPr>
          <p:cNvSpPr>
            <a:spLocks noGrp="1"/>
          </p:cNvSpPr>
          <p:nvPr>
            <p:ph type="sldNum" sz="quarter" idx="12"/>
          </p:nvPr>
        </p:nvSpPr>
        <p:spPr/>
        <p:txBody>
          <a:bodyPr/>
          <a:lstStyle>
            <a:lvl1pPr>
              <a:defRPr/>
            </a:lvl1pPr>
          </a:lstStyle>
          <a:p>
            <a:fld id="{D58F3B8C-FA17-B54B-8774-D451DC1DA720}" type="slidenum">
              <a:rPr lang="en-US" altLang="pl-PL"/>
              <a:pPr/>
              <a:t>‹#›</a:t>
            </a:fld>
            <a:endParaRPr lang="en-US" altLang="pl-PL"/>
          </a:p>
        </p:txBody>
      </p:sp>
    </p:spTree>
    <p:extLst>
      <p:ext uri="{BB962C8B-B14F-4D97-AF65-F5344CB8AC3E}">
        <p14:creationId xmlns:p14="http://schemas.microsoft.com/office/powerpoint/2010/main" val="1061009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ABCAC96-5B32-4D4B-9832-1C62B870E7C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8853E9E2-5CC5-3F4D-89EF-1DBBD8F547E4}"/>
              </a:ext>
            </a:extLst>
          </p:cNvPr>
          <p:cNvSpPr>
            <a:spLocks noGrp="1"/>
          </p:cNvSpPr>
          <p:nvPr>
            <p:ph sz="half" idx="1"/>
          </p:nvPr>
        </p:nvSpPr>
        <p:spPr>
          <a:xfrm>
            <a:off x="685800" y="1981200"/>
            <a:ext cx="3810000" cy="411480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2AD42C7C-251E-1345-996A-64F8C8AFD0C1}"/>
              </a:ext>
            </a:extLst>
          </p:cNvPr>
          <p:cNvSpPr>
            <a:spLocks noGrp="1"/>
          </p:cNvSpPr>
          <p:nvPr>
            <p:ph sz="half" idx="2"/>
          </p:nvPr>
        </p:nvSpPr>
        <p:spPr>
          <a:xfrm>
            <a:off x="4648200" y="1981200"/>
            <a:ext cx="3810000" cy="411480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E91FE38A-F466-7A43-85F8-F8F5F377D247}"/>
              </a:ext>
            </a:extLst>
          </p:cNvPr>
          <p:cNvSpPr>
            <a:spLocks noGrp="1"/>
          </p:cNvSpPr>
          <p:nvPr>
            <p:ph type="dt" sz="half" idx="10"/>
          </p:nvPr>
        </p:nvSpPr>
        <p:spPr/>
        <p:txBody>
          <a:bodyPr/>
          <a:lstStyle>
            <a:lvl1pPr>
              <a:defRPr/>
            </a:lvl1pPr>
          </a:lstStyle>
          <a:p>
            <a:endParaRPr lang="en-US" altLang="pl-PL"/>
          </a:p>
        </p:txBody>
      </p:sp>
      <p:sp>
        <p:nvSpPr>
          <p:cNvPr id="6" name="Symbol zastępczy stopki 5">
            <a:extLst>
              <a:ext uri="{FF2B5EF4-FFF2-40B4-BE49-F238E27FC236}">
                <a16:creationId xmlns:a16="http://schemas.microsoft.com/office/drawing/2014/main" id="{440BBD6F-B485-C547-B0A6-34183C31DB72}"/>
              </a:ext>
            </a:extLst>
          </p:cNvPr>
          <p:cNvSpPr>
            <a:spLocks noGrp="1"/>
          </p:cNvSpPr>
          <p:nvPr>
            <p:ph type="ftr" sz="quarter" idx="11"/>
          </p:nvPr>
        </p:nvSpPr>
        <p:spPr/>
        <p:txBody>
          <a:bodyPr/>
          <a:lstStyle>
            <a:lvl1pPr>
              <a:defRPr/>
            </a:lvl1pPr>
          </a:lstStyle>
          <a:p>
            <a:endParaRPr lang="en-US" altLang="pl-PL"/>
          </a:p>
        </p:txBody>
      </p:sp>
      <p:sp>
        <p:nvSpPr>
          <p:cNvPr id="7" name="Symbol zastępczy numeru slajdu 6">
            <a:extLst>
              <a:ext uri="{FF2B5EF4-FFF2-40B4-BE49-F238E27FC236}">
                <a16:creationId xmlns:a16="http://schemas.microsoft.com/office/drawing/2014/main" id="{96C078E5-566C-2944-97C6-E99EAC4E3099}"/>
              </a:ext>
            </a:extLst>
          </p:cNvPr>
          <p:cNvSpPr>
            <a:spLocks noGrp="1"/>
          </p:cNvSpPr>
          <p:nvPr>
            <p:ph type="sldNum" sz="quarter" idx="12"/>
          </p:nvPr>
        </p:nvSpPr>
        <p:spPr/>
        <p:txBody>
          <a:bodyPr/>
          <a:lstStyle>
            <a:lvl1pPr>
              <a:defRPr/>
            </a:lvl1pPr>
          </a:lstStyle>
          <a:p>
            <a:fld id="{B9BF9F66-43E8-3743-A516-984CFD11AF9A}" type="slidenum">
              <a:rPr lang="en-US" altLang="pl-PL"/>
              <a:pPr/>
              <a:t>‹#›</a:t>
            </a:fld>
            <a:endParaRPr lang="en-US" altLang="pl-PL"/>
          </a:p>
        </p:txBody>
      </p:sp>
    </p:spTree>
    <p:extLst>
      <p:ext uri="{BB962C8B-B14F-4D97-AF65-F5344CB8AC3E}">
        <p14:creationId xmlns:p14="http://schemas.microsoft.com/office/powerpoint/2010/main" val="3010301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D5D7F3B-3A14-7D4A-A776-42622BDFA0B9}"/>
              </a:ext>
            </a:extLst>
          </p:cNvPr>
          <p:cNvSpPr>
            <a:spLocks noGrp="1"/>
          </p:cNvSpPr>
          <p:nvPr>
            <p:ph type="title"/>
          </p:nvPr>
        </p:nvSpPr>
        <p:spPr>
          <a:xfrm>
            <a:off x="630238" y="365125"/>
            <a:ext cx="78867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DB60DD0F-99A4-964F-A188-73EC6E97333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5E21BF6F-E66C-5346-92A1-E7894D0A6233}"/>
              </a:ext>
            </a:extLst>
          </p:cNvPr>
          <p:cNvSpPr>
            <a:spLocks noGrp="1"/>
          </p:cNvSpPr>
          <p:nvPr>
            <p:ph sz="half" idx="2"/>
          </p:nvPr>
        </p:nvSpPr>
        <p:spPr>
          <a:xfrm>
            <a:off x="630238" y="2505075"/>
            <a:ext cx="386873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9D95D673-5858-B14D-9D4A-334DE36B34A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E60E1B3D-1BEA-2045-A099-9C09AB32BD05}"/>
              </a:ext>
            </a:extLst>
          </p:cNvPr>
          <p:cNvSpPr>
            <a:spLocks noGrp="1"/>
          </p:cNvSpPr>
          <p:nvPr>
            <p:ph sz="quarter" idx="4"/>
          </p:nvPr>
        </p:nvSpPr>
        <p:spPr>
          <a:xfrm>
            <a:off x="4629150" y="2505075"/>
            <a:ext cx="38877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699DC5A8-3A3E-5748-AB82-2482EC922727}"/>
              </a:ext>
            </a:extLst>
          </p:cNvPr>
          <p:cNvSpPr>
            <a:spLocks noGrp="1"/>
          </p:cNvSpPr>
          <p:nvPr>
            <p:ph type="dt" sz="half" idx="10"/>
          </p:nvPr>
        </p:nvSpPr>
        <p:spPr/>
        <p:txBody>
          <a:bodyPr/>
          <a:lstStyle>
            <a:lvl1pPr>
              <a:defRPr/>
            </a:lvl1pPr>
          </a:lstStyle>
          <a:p>
            <a:endParaRPr lang="en-US" altLang="pl-PL"/>
          </a:p>
        </p:txBody>
      </p:sp>
      <p:sp>
        <p:nvSpPr>
          <p:cNvPr id="8" name="Symbol zastępczy stopki 7">
            <a:extLst>
              <a:ext uri="{FF2B5EF4-FFF2-40B4-BE49-F238E27FC236}">
                <a16:creationId xmlns:a16="http://schemas.microsoft.com/office/drawing/2014/main" id="{526AEA4A-449F-6548-B959-C4126416D4D3}"/>
              </a:ext>
            </a:extLst>
          </p:cNvPr>
          <p:cNvSpPr>
            <a:spLocks noGrp="1"/>
          </p:cNvSpPr>
          <p:nvPr>
            <p:ph type="ftr" sz="quarter" idx="11"/>
          </p:nvPr>
        </p:nvSpPr>
        <p:spPr/>
        <p:txBody>
          <a:bodyPr/>
          <a:lstStyle>
            <a:lvl1pPr>
              <a:defRPr/>
            </a:lvl1pPr>
          </a:lstStyle>
          <a:p>
            <a:endParaRPr lang="en-US" altLang="pl-PL"/>
          </a:p>
        </p:txBody>
      </p:sp>
      <p:sp>
        <p:nvSpPr>
          <p:cNvPr id="9" name="Symbol zastępczy numeru slajdu 8">
            <a:extLst>
              <a:ext uri="{FF2B5EF4-FFF2-40B4-BE49-F238E27FC236}">
                <a16:creationId xmlns:a16="http://schemas.microsoft.com/office/drawing/2014/main" id="{B377D959-7518-F34B-A422-CA0DA30724BD}"/>
              </a:ext>
            </a:extLst>
          </p:cNvPr>
          <p:cNvSpPr>
            <a:spLocks noGrp="1"/>
          </p:cNvSpPr>
          <p:nvPr>
            <p:ph type="sldNum" sz="quarter" idx="12"/>
          </p:nvPr>
        </p:nvSpPr>
        <p:spPr/>
        <p:txBody>
          <a:bodyPr/>
          <a:lstStyle>
            <a:lvl1pPr>
              <a:defRPr/>
            </a:lvl1pPr>
          </a:lstStyle>
          <a:p>
            <a:fld id="{E8EF784F-5B6E-164E-B4BF-23F29A5B74AE}" type="slidenum">
              <a:rPr lang="en-US" altLang="pl-PL"/>
              <a:pPr/>
              <a:t>‹#›</a:t>
            </a:fld>
            <a:endParaRPr lang="en-US" altLang="pl-PL"/>
          </a:p>
        </p:txBody>
      </p:sp>
    </p:spTree>
    <p:extLst>
      <p:ext uri="{BB962C8B-B14F-4D97-AF65-F5344CB8AC3E}">
        <p14:creationId xmlns:p14="http://schemas.microsoft.com/office/powerpoint/2010/main" val="3523320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B647A60-2F16-674D-8A41-B01DBBB51952}"/>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84E661D3-6070-3B4C-8166-9FA19C60CB73}"/>
              </a:ext>
            </a:extLst>
          </p:cNvPr>
          <p:cNvSpPr>
            <a:spLocks noGrp="1"/>
          </p:cNvSpPr>
          <p:nvPr>
            <p:ph type="dt" sz="half" idx="10"/>
          </p:nvPr>
        </p:nvSpPr>
        <p:spPr/>
        <p:txBody>
          <a:bodyPr/>
          <a:lstStyle>
            <a:lvl1pPr>
              <a:defRPr/>
            </a:lvl1pPr>
          </a:lstStyle>
          <a:p>
            <a:endParaRPr lang="en-US" altLang="pl-PL"/>
          </a:p>
        </p:txBody>
      </p:sp>
      <p:sp>
        <p:nvSpPr>
          <p:cNvPr id="4" name="Symbol zastępczy stopki 3">
            <a:extLst>
              <a:ext uri="{FF2B5EF4-FFF2-40B4-BE49-F238E27FC236}">
                <a16:creationId xmlns:a16="http://schemas.microsoft.com/office/drawing/2014/main" id="{BB4000DC-A117-6943-AEA6-E1E95E4A415D}"/>
              </a:ext>
            </a:extLst>
          </p:cNvPr>
          <p:cNvSpPr>
            <a:spLocks noGrp="1"/>
          </p:cNvSpPr>
          <p:nvPr>
            <p:ph type="ftr" sz="quarter" idx="11"/>
          </p:nvPr>
        </p:nvSpPr>
        <p:spPr/>
        <p:txBody>
          <a:bodyPr/>
          <a:lstStyle>
            <a:lvl1pPr>
              <a:defRPr/>
            </a:lvl1pPr>
          </a:lstStyle>
          <a:p>
            <a:endParaRPr lang="en-US" altLang="pl-PL"/>
          </a:p>
        </p:txBody>
      </p:sp>
      <p:sp>
        <p:nvSpPr>
          <p:cNvPr id="5" name="Symbol zastępczy numeru slajdu 4">
            <a:extLst>
              <a:ext uri="{FF2B5EF4-FFF2-40B4-BE49-F238E27FC236}">
                <a16:creationId xmlns:a16="http://schemas.microsoft.com/office/drawing/2014/main" id="{9B61672D-2988-6046-A2C6-F2F2A7AF08B8}"/>
              </a:ext>
            </a:extLst>
          </p:cNvPr>
          <p:cNvSpPr>
            <a:spLocks noGrp="1"/>
          </p:cNvSpPr>
          <p:nvPr>
            <p:ph type="sldNum" sz="quarter" idx="12"/>
          </p:nvPr>
        </p:nvSpPr>
        <p:spPr/>
        <p:txBody>
          <a:bodyPr/>
          <a:lstStyle>
            <a:lvl1pPr>
              <a:defRPr/>
            </a:lvl1pPr>
          </a:lstStyle>
          <a:p>
            <a:fld id="{78256AD4-2F60-7A41-BBD8-7071D3ED8873}" type="slidenum">
              <a:rPr lang="en-US" altLang="pl-PL"/>
              <a:pPr/>
              <a:t>‹#›</a:t>
            </a:fld>
            <a:endParaRPr lang="en-US" altLang="pl-PL"/>
          </a:p>
        </p:txBody>
      </p:sp>
    </p:spTree>
    <p:extLst>
      <p:ext uri="{BB962C8B-B14F-4D97-AF65-F5344CB8AC3E}">
        <p14:creationId xmlns:p14="http://schemas.microsoft.com/office/powerpoint/2010/main" val="3770021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F8FAC3D8-46DA-F642-B5D8-D9966A92E43E}"/>
              </a:ext>
            </a:extLst>
          </p:cNvPr>
          <p:cNvSpPr>
            <a:spLocks noGrp="1"/>
          </p:cNvSpPr>
          <p:nvPr>
            <p:ph type="dt" sz="half" idx="10"/>
          </p:nvPr>
        </p:nvSpPr>
        <p:spPr/>
        <p:txBody>
          <a:bodyPr/>
          <a:lstStyle>
            <a:lvl1pPr>
              <a:defRPr/>
            </a:lvl1pPr>
          </a:lstStyle>
          <a:p>
            <a:endParaRPr lang="en-US" altLang="pl-PL"/>
          </a:p>
        </p:txBody>
      </p:sp>
      <p:sp>
        <p:nvSpPr>
          <p:cNvPr id="3" name="Symbol zastępczy stopki 2">
            <a:extLst>
              <a:ext uri="{FF2B5EF4-FFF2-40B4-BE49-F238E27FC236}">
                <a16:creationId xmlns:a16="http://schemas.microsoft.com/office/drawing/2014/main" id="{121758B4-5303-5B4B-9EBA-C7ACBE9521F7}"/>
              </a:ext>
            </a:extLst>
          </p:cNvPr>
          <p:cNvSpPr>
            <a:spLocks noGrp="1"/>
          </p:cNvSpPr>
          <p:nvPr>
            <p:ph type="ftr" sz="quarter" idx="11"/>
          </p:nvPr>
        </p:nvSpPr>
        <p:spPr/>
        <p:txBody>
          <a:bodyPr/>
          <a:lstStyle>
            <a:lvl1pPr>
              <a:defRPr/>
            </a:lvl1pPr>
          </a:lstStyle>
          <a:p>
            <a:endParaRPr lang="en-US" altLang="pl-PL"/>
          </a:p>
        </p:txBody>
      </p:sp>
      <p:sp>
        <p:nvSpPr>
          <p:cNvPr id="4" name="Symbol zastępczy numeru slajdu 3">
            <a:extLst>
              <a:ext uri="{FF2B5EF4-FFF2-40B4-BE49-F238E27FC236}">
                <a16:creationId xmlns:a16="http://schemas.microsoft.com/office/drawing/2014/main" id="{A7C6C7BB-CC15-B14A-A869-16C50D16BACC}"/>
              </a:ext>
            </a:extLst>
          </p:cNvPr>
          <p:cNvSpPr>
            <a:spLocks noGrp="1"/>
          </p:cNvSpPr>
          <p:nvPr>
            <p:ph type="sldNum" sz="quarter" idx="12"/>
          </p:nvPr>
        </p:nvSpPr>
        <p:spPr/>
        <p:txBody>
          <a:bodyPr/>
          <a:lstStyle>
            <a:lvl1pPr>
              <a:defRPr/>
            </a:lvl1pPr>
          </a:lstStyle>
          <a:p>
            <a:fld id="{B19F7257-325D-884D-8562-4051F1AEED9F}" type="slidenum">
              <a:rPr lang="en-US" altLang="pl-PL"/>
              <a:pPr/>
              <a:t>‹#›</a:t>
            </a:fld>
            <a:endParaRPr lang="en-US" altLang="pl-PL"/>
          </a:p>
        </p:txBody>
      </p:sp>
    </p:spTree>
    <p:extLst>
      <p:ext uri="{BB962C8B-B14F-4D97-AF65-F5344CB8AC3E}">
        <p14:creationId xmlns:p14="http://schemas.microsoft.com/office/powerpoint/2010/main" val="3842831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705A55B-9B6B-E443-8E62-E17084926E56}"/>
              </a:ext>
            </a:extLst>
          </p:cNvPr>
          <p:cNvSpPr>
            <a:spLocks noGrp="1"/>
          </p:cNvSpPr>
          <p:nvPr>
            <p:ph type="title"/>
          </p:nvPr>
        </p:nvSpPr>
        <p:spPr>
          <a:xfrm>
            <a:off x="630238" y="457200"/>
            <a:ext cx="2949575"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C5769ADB-23B6-1341-8B1C-2FEC91E8C749}"/>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A39EBB8B-6107-5F4E-BA65-081D5BA226C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4E505FE9-F90D-CB43-9917-9AF584A96A21}"/>
              </a:ext>
            </a:extLst>
          </p:cNvPr>
          <p:cNvSpPr>
            <a:spLocks noGrp="1"/>
          </p:cNvSpPr>
          <p:nvPr>
            <p:ph type="dt" sz="half" idx="10"/>
          </p:nvPr>
        </p:nvSpPr>
        <p:spPr/>
        <p:txBody>
          <a:bodyPr/>
          <a:lstStyle>
            <a:lvl1pPr>
              <a:defRPr/>
            </a:lvl1pPr>
          </a:lstStyle>
          <a:p>
            <a:endParaRPr lang="en-US" altLang="pl-PL"/>
          </a:p>
        </p:txBody>
      </p:sp>
      <p:sp>
        <p:nvSpPr>
          <p:cNvPr id="6" name="Symbol zastępczy stopki 5">
            <a:extLst>
              <a:ext uri="{FF2B5EF4-FFF2-40B4-BE49-F238E27FC236}">
                <a16:creationId xmlns:a16="http://schemas.microsoft.com/office/drawing/2014/main" id="{2AC7D03F-FCEF-5243-82EA-FB8ED65FCEA8}"/>
              </a:ext>
            </a:extLst>
          </p:cNvPr>
          <p:cNvSpPr>
            <a:spLocks noGrp="1"/>
          </p:cNvSpPr>
          <p:nvPr>
            <p:ph type="ftr" sz="quarter" idx="11"/>
          </p:nvPr>
        </p:nvSpPr>
        <p:spPr/>
        <p:txBody>
          <a:bodyPr/>
          <a:lstStyle>
            <a:lvl1pPr>
              <a:defRPr/>
            </a:lvl1pPr>
          </a:lstStyle>
          <a:p>
            <a:endParaRPr lang="en-US" altLang="pl-PL"/>
          </a:p>
        </p:txBody>
      </p:sp>
      <p:sp>
        <p:nvSpPr>
          <p:cNvPr id="7" name="Symbol zastępczy numeru slajdu 6">
            <a:extLst>
              <a:ext uri="{FF2B5EF4-FFF2-40B4-BE49-F238E27FC236}">
                <a16:creationId xmlns:a16="http://schemas.microsoft.com/office/drawing/2014/main" id="{39BA8C82-3157-DB4F-BC0B-7A681B462EFB}"/>
              </a:ext>
            </a:extLst>
          </p:cNvPr>
          <p:cNvSpPr>
            <a:spLocks noGrp="1"/>
          </p:cNvSpPr>
          <p:nvPr>
            <p:ph type="sldNum" sz="quarter" idx="12"/>
          </p:nvPr>
        </p:nvSpPr>
        <p:spPr/>
        <p:txBody>
          <a:bodyPr/>
          <a:lstStyle>
            <a:lvl1pPr>
              <a:defRPr/>
            </a:lvl1pPr>
          </a:lstStyle>
          <a:p>
            <a:fld id="{55880439-C631-D341-BA05-12EBCE2495A4}" type="slidenum">
              <a:rPr lang="en-US" altLang="pl-PL"/>
              <a:pPr/>
              <a:t>‹#›</a:t>
            </a:fld>
            <a:endParaRPr lang="en-US" altLang="pl-PL"/>
          </a:p>
        </p:txBody>
      </p:sp>
    </p:spTree>
    <p:extLst>
      <p:ext uri="{BB962C8B-B14F-4D97-AF65-F5344CB8AC3E}">
        <p14:creationId xmlns:p14="http://schemas.microsoft.com/office/powerpoint/2010/main" val="3097219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2E887FE-0601-8E4C-B1C6-561A44A02014}"/>
              </a:ext>
            </a:extLst>
          </p:cNvPr>
          <p:cNvSpPr>
            <a:spLocks noGrp="1"/>
          </p:cNvSpPr>
          <p:nvPr>
            <p:ph type="title"/>
          </p:nvPr>
        </p:nvSpPr>
        <p:spPr>
          <a:xfrm>
            <a:off x="630238" y="457200"/>
            <a:ext cx="2949575"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A6A570BD-843C-7D43-A1DB-383B04B669A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D7344ACF-095E-904B-B4CB-5F8AF77962D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FAEEE4F1-18B0-CE43-8B8F-7F02B5C3CBDF}"/>
              </a:ext>
            </a:extLst>
          </p:cNvPr>
          <p:cNvSpPr>
            <a:spLocks noGrp="1"/>
          </p:cNvSpPr>
          <p:nvPr>
            <p:ph type="dt" sz="half" idx="10"/>
          </p:nvPr>
        </p:nvSpPr>
        <p:spPr/>
        <p:txBody>
          <a:bodyPr/>
          <a:lstStyle>
            <a:lvl1pPr>
              <a:defRPr/>
            </a:lvl1pPr>
          </a:lstStyle>
          <a:p>
            <a:endParaRPr lang="en-US" altLang="pl-PL"/>
          </a:p>
        </p:txBody>
      </p:sp>
      <p:sp>
        <p:nvSpPr>
          <p:cNvPr id="6" name="Symbol zastępczy stopki 5">
            <a:extLst>
              <a:ext uri="{FF2B5EF4-FFF2-40B4-BE49-F238E27FC236}">
                <a16:creationId xmlns:a16="http://schemas.microsoft.com/office/drawing/2014/main" id="{C70B1619-36AB-1748-9702-954B063CAB8F}"/>
              </a:ext>
            </a:extLst>
          </p:cNvPr>
          <p:cNvSpPr>
            <a:spLocks noGrp="1"/>
          </p:cNvSpPr>
          <p:nvPr>
            <p:ph type="ftr" sz="quarter" idx="11"/>
          </p:nvPr>
        </p:nvSpPr>
        <p:spPr/>
        <p:txBody>
          <a:bodyPr/>
          <a:lstStyle>
            <a:lvl1pPr>
              <a:defRPr/>
            </a:lvl1pPr>
          </a:lstStyle>
          <a:p>
            <a:endParaRPr lang="en-US" altLang="pl-PL"/>
          </a:p>
        </p:txBody>
      </p:sp>
      <p:sp>
        <p:nvSpPr>
          <p:cNvPr id="7" name="Symbol zastępczy numeru slajdu 6">
            <a:extLst>
              <a:ext uri="{FF2B5EF4-FFF2-40B4-BE49-F238E27FC236}">
                <a16:creationId xmlns:a16="http://schemas.microsoft.com/office/drawing/2014/main" id="{700C562F-035E-4A4E-B843-A0B2F83395DC}"/>
              </a:ext>
            </a:extLst>
          </p:cNvPr>
          <p:cNvSpPr>
            <a:spLocks noGrp="1"/>
          </p:cNvSpPr>
          <p:nvPr>
            <p:ph type="sldNum" sz="quarter" idx="12"/>
          </p:nvPr>
        </p:nvSpPr>
        <p:spPr/>
        <p:txBody>
          <a:bodyPr/>
          <a:lstStyle>
            <a:lvl1pPr>
              <a:defRPr/>
            </a:lvl1pPr>
          </a:lstStyle>
          <a:p>
            <a:fld id="{F8B9A4DC-4612-E14B-82B9-37A59B2B57ED}" type="slidenum">
              <a:rPr lang="en-US" altLang="pl-PL"/>
              <a:pPr/>
              <a:t>‹#›</a:t>
            </a:fld>
            <a:endParaRPr lang="en-US" altLang="pl-PL"/>
          </a:p>
        </p:txBody>
      </p:sp>
    </p:spTree>
    <p:extLst>
      <p:ext uri="{BB962C8B-B14F-4D97-AF65-F5344CB8AC3E}">
        <p14:creationId xmlns:p14="http://schemas.microsoft.com/office/powerpoint/2010/main" val="1453618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D35C5BC-C657-6646-99DA-11E2EFB9ADE2}"/>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A705E731-0CD1-0F4F-8569-0315CBB6DC4E}"/>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B86DD67E-9693-0441-B306-219616FAD76A}"/>
              </a:ext>
            </a:extLst>
          </p:cNvPr>
          <p:cNvSpPr>
            <a:spLocks noGrp="1"/>
          </p:cNvSpPr>
          <p:nvPr>
            <p:ph type="dt" sz="half" idx="10"/>
          </p:nvPr>
        </p:nvSpPr>
        <p:spPr/>
        <p:txBody>
          <a:bodyPr/>
          <a:lstStyle>
            <a:lvl1pPr>
              <a:defRPr/>
            </a:lvl1pPr>
          </a:lstStyle>
          <a:p>
            <a:endParaRPr lang="en-US" altLang="pl-PL"/>
          </a:p>
        </p:txBody>
      </p:sp>
      <p:sp>
        <p:nvSpPr>
          <p:cNvPr id="5" name="Symbol zastępczy stopki 4">
            <a:extLst>
              <a:ext uri="{FF2B5EF4-FFF2-40B4-BE49-F238E27FC236}">
                <a16:creationId xmlns:a16="http://schemas.microsoft.com/office/drawing/2014/main" id="{2000184D-0641-1341-907A-BAC2FDAC4646}"/>
              </a:ext>
            </a:extLst>
          </p:cNvPr>
          <p:cNvSpPr>
            <a:spLocks noGrp="1"/>
          </p:cNvSpPr>
          <p:nvPr>
            <p:ph type="ftr" sz="quarter" idx="11"/>
          </p:nvPr>
        </p:nvSpPr>
        <p:spPr/>
        <p:txBody>
          <a:bodyPr/>
          <a:lstStyle>
            <a:lvl1pPr>
              <a:defRPr/>
            </a:lvl1pPr>
          </a:lstStyle>
          <a:p>
            <a:endParaRPr lang="en-US" altLang="pl-PL"/>
          </a:p>
        </p:txBody>
      </p:sp>
      <p:sp>
        <p:nvSpPr>
          <p:cNvPr id="6" name="Symbol zastępczy numeru slajdu 5">
            <a:extLst>
              <a:ext uri="{FF2B5EF4-FFF2-40B4-BE49-F238E27FC236}">
                <a16:creationId xmlns:a16="http://schemas.microsoft.com/office/drawing/2014/main" id="{E6DE6B34-34A8-9B48-9315-E2A2CCC115CD}"/>
              </a:ext>
            </a:extLst>
          </p:cNvPr>
          <p:cNvSpPr>
            <a:spLocks noGrp="1"/>
          </p:cNvSpPr>
          <p:nvPr>
            <p:ph type="sldNum" sz="quarter" idx="12"/>
          </p:nvPr>
        </p:nvSpPr>
        <p:spPr/>
        <p:txBody>
          <a:bodyPr/>
          <a:lstStyle>
            <a:lvl1pPr>
              <a:defRPr/>
            </a:lvl1pPr>
          </a:lstStyle>
          <a:p>
            <a:fld id="{9E7D756F-5C89-3847-918D-AE8D85B65C85}" type="slidenum">
              <a:rPr lang="en-US" altLang="pl-PL"/>
              <a:pPr/>
              <a:t>‹#›</a:t>
            </a:fld>
            <a:endParaRPr lang="en-US" altLang="pl-PL"/>
          </a:p>
        </p:txBody>
      </p:sp>
    </p:spTree>
    <p:extLst>
      <p:ext uri="{BB962C8B-B14F-4D97-AF65-F5344CB8AC3E}">
        <p14:creationId xmlns:p14="http://schemas.microsoft.com/office/powerpoint/2010/main" val="987811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A101EAEF-B7D6-354C-AACD-71C6F58764DE}"/>
              </a:ext>
            </a:extLst>
          </p:cNvPr>
          <p:cNvSpPr>
            <a:spLocks noGrp="1"/>
          </p:cNvSpPr>
          <p:nvPr>
            <p:ph type="title" orient="vert"/>
          </p:nvPr>
        </p:nvSpPr>
        <p:spPr>
          <a:xfrm>
            <a:off x="6515100" y="609600"/>
            <a:ext cx="1943100" cy="5486400"/>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7190FC68-F07B-6745-A053-80C91CD438EA}"/>
              </a:ext>
            </a:extLst>
          </p:cNvPr>
          <p:cNvSpPr>
            <a:spLocks noGrp="1"/>
          </p:cNvSpPr>
          <p:nvPr>
            <p:ph type="body" orient="vert" idx="1"/>
          </p:nvPr>
        </p:nvSpPr>
        <p:spPr>
          <a:xfrm>
            <a:off x="685800" y="609600"/>
            <a:ext cx="5676900" cy="5486400"/>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068029A-24A7-6348-936D-9DBECAC5E94F}"/>
              </a:ext>
            </a:extLst>
          </p:cNvPr>
          <p:cNvSpPr>
            <a:spLocks noGrp="1"/>
          </p:cNvSpPr>
          <p:nvPr>
            <p:ph type="dt" sz="half" idx="10"/>
          </p:nvPr>
        </p:nvSpPr>
        <p:spPr/>
        <p:txBody>
          <a:bodyPr/>
          <a:lstStyle>
            <a:lvl1pPr>
              <a:defRPr/>
            </a:lvl1pPr>
          </a:lstStyle>
          <a:p>
            <a:endParaRPr lang="en-US" altLang="pl-PL"/>
          </a:p>
        </p:txBody>
      </p:sp>
      <p:sp>
        <p:nvSpPr>
          <p:cNvPr id="5" name="Symbol zastępczy stopki 4">
            <a:extLst>
              <a:ext uri="{FF2B5EF4-FFF2-40B4-BE49-F238E27FC236}">
                <a16:creationId xmlns:a16="http://schemas.microsoft.com/office/drawing/2014/main" id="{283E8659-DC20-D24D-A1C0-B37131D3D3AF}"/>
              </a:ext>
            </a:extLst>
          </p:cNvPr>
          <p:cNvSpPr>
            <a:spLocks noGrp="1"/>
          </p:cNvSpPr>
          <p:nvPr>
            <p:ph type="ftr" sz="quarter" idx="11"/>
          </p:nvPr>
        </p:nvSpPr>
        <p:spPr/>
        <p:txBody>
          <a:bodyPr/>
          <a:lstStyle>
            <a:lvl1pPr>
              <a:defRPr/>
            </a:lvl1pPr>
          </a:lstStyle>
          <a:p>
            <a:endParaRPr lang="en-US" altLang="pl-PL"/>
          </a:p>
        </p:txBody>
      </p:sp>
      <p:sp>
        <p:nvSpPr>
          <p:cNvPr id="6" name="Symbol zastępczy numeru slajdu 5">
            <a:extLst>
              <a:ext uri="{FF2B5EF4-FFF2-40B4-BE49-F238E27FC236}">
                <a16:creationId xmlns:a16="http://schemas.microsoft.com/office/drawing/2014/main" id="{D7765A8C-A75C-B847-93BC-7C898F6B8AE4}"/>
              </a:ext>
            </a:extLst>
          </p:cNvPr>
          <p:cNvSpPr>
            <a:spLocks noGrp="1"/>
          </p:cNvSpPr>
          <p:nvPr>
            <p:ph type="sldNum" sz="quarter" idx="12"/>
          </p:nvPr>
        </p:nvSpPr>
        <p:spPr/>
        <p:txBody>
          <a:bodyPr/>
          <a:lstStyle>
            <a:lvl1pPr>
              <a:defRPr/>
            </a:lvl1pPr>
          </a:lstStyle>
          <a:p>
            <a:fld id="{FD12223D-A21E-1341-A34A-0BD0F5EC7901}" type="slidenum">
              <a:rPr lang="en-US" altLang="pl-PL"/>
              <a:pPr/>
              <a:t>‹#›</a:t>
            </a:fld>
            <a:endParaRPr lang="en-US" altLang="pl-PL"/>
          </a:p>
        </p:txBody>
      </p:sp>
    </p:spTree>
    <p:extLst>
      <p:ext uri="{BB962C8B-B14F-4D97-AF65-F5344CB8AC3E}">
        <p14:creationId xmlns:p14="http://schemas.microsoft.com/office/powerpoint/2010/main" val="19070718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ytuł i tabela">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DDBB238-7154-D140-B00B-3496F8D17355}"/>
              </a:ext>
            </a:extLst>
          </p:cNvPr>
          <p:cNvSpPr>
            <a:spLocks noGrp="1"/>
          </p:cNvSpPr>
          <p:nvPr>
            <p:ph type="title"/>
          </p:nvPr>
        </p:nvSpPr>
        <p:spPr>
          <a:xfrm>
            <a:off x="685800" y="609600"/>
            <a:ext cx="7772400" cy="1143000"/>
          </a:xfrm>
        </p:spPr>
        <p:txBody>
          <a:bodyPr/>
          <a:lstStyle/>
          <a:p>
            <a:r>
              <a:rPr lang="pl-PL"/>
              <a:t>Kliknij, aby edytować styl</a:t>
            </a:r>
          </a:p>
        </p:txBody>
      </p:sp>
      <p:sp>
        <p:nvSpPr>
          <p:cNvPr id="3" name="Symbol zastępczy tabeli 2">
            <a:extLst>
              <a:ext uri="{FF2B5EF4-FFF2-40B4-BE49-F238E27FC236}">
                <a16:creationId xmlns:a16="http://schemas.microsoft.com/office/drawing/2014/main" id="{39FE1513-B17C-B445-924F-D88B7AE663F3}"/>
              </a:ext>
            </a:extLst>
          </p:cNvPr>
          <p:cNvSpPr>
            <a:spLocks noGrp="1"/>
          </p:cNvSpPr>
          <p:nvPr>
            <p:ph type="tbl" idx="1"/>
          </p:nvPr>
        </p:nvSpPr>
        <p:spPr>
          <a:xfrm>
            <a:off x="685800" y="1981200"/>
            <a:ext cx="7772400" cy="4114800"/>
          </a:xfrm>
        </p:spPr>
        <p:txBody>
          <a:bodyPr/>
          <a:lstStyle/>
          <a:p>
            <a:endParaRPr lang="pl-PL"/>
          </a:p>
        </p:txBody>
      </p:sp>
      <p:sp>
        <p:nvSpPr>
          <p:cNvPr id="4" name="Symbol zastępczy daty 3">
            <a:extLst>
              <a:ext uri="{FF2B5EF4-FFF2-40B4-BE49-F238E27FC236}">
                <a16:creationId xmlns:a16="http://schemas.microsoft.com/office/drawing/2014/main" id="{D35FA704-A2CA-ED46-9CBD-2CCAB631D573}"/>
              </a:ext>
            </a:extLst>
          </p:cNvPr>
          <p:cNvSpPr>
            <a:spLocks noGrp="1"/>
          </p:cNvSpPr>
          <p:nvPr>
            <p:ph type="dt" sz="half" idx="10"/>
          </p:nvPr>
        </p:nvSpPr>
        <p:spPr>
          <a:xfrm>
            <a:off x="685800" y="6248400"/>
            <a:ext cx="1905000" cy="457200"/>
          </a:xfrm>
        </p:spPr>
        <p:txBody>
          <a:bodyPr/>
          <a:lstStyle>
            <a:lvl1pPr>
              <a:defRPr/>
            </a:lvl1pPr>
          </a:lstStyle>
          <a:p>
            <a:endParaRPr lang="en-US" altLang="pl-PL"/>
          </a:p>
        </p:txBody>
      </p:sp>
      <p:sp>
        <p:nvSpPr>
          <p:cNvPr id="5" name="Symbol zastępczy stopki 4">
            <a:extLst>
              <a:ext uri="{FF2B5EF4-FFF2-40B4-BE49-F238E27FC236}">
                <a16:creationId xmlns:a16="http://schemas.microsoft.com/office/drawing/2014/main" id="{AF34FFB6-B340-F740-B0AA-C1EBA08B4F8B}"/>
              </a:ext>
            </a:extLst>
          </p:cNvPr>
          <p:cNvSpPr>
            <a:spLocks noGrp="1"/>
          </p:cNvSpPr>
          <p:nvPr>
            <p:ph type="ftr" sz="quarter" idx="11"/>
          </p:nvPr>
        </p:nvSpPr>
        <p:spPr>
          <a:xfrm>
            <a:off x="3124200" y="6248400"/>
            <a:ext cx="2895600" cy="457200"/>
          </a:xfrm>
        </p:spPr>
        <p:txBody>
          <a:bodyPr/>
          <a:lstStyle>
            <a:lvl1pPr>
              <a:defRPr/>
            </a:lvl1pPr>
          </a:lstStyle>
          <a:p>
            <a:endParaRPr lang="en-US" altLang="pl-PL"/>
          </a:p>
        </p:txBody>
      </p:sp>
      <p:sp>
        <p:nvSpPr>
          <p:cNvPr id="6" name="Symbol zastępczy numeru slajdu 5">
            <a:extLst>
              <a:ext uri="{FF2B5EF4-FFF2-40B4-BE49-F238E27FC236}">
                <a16:creationId xmlns:a16="http://schemas.microsoft.com/office/drawing/2014/main" id="{923AB682-D455-204C-B659-A6EC56A37B8B}"/>
              </a:ext>
            </a:extLst>
          </p:cNvPr>
          <p:cNvSpPr>
            <a:spLocks noGrp="1"/>
          </p:cNvSpPr>
          <p:nvPr>
            <p:ph type="sldNum" sz="quarter" idx="12"/>
          </p:nvPr>
        </p:nvSpPr>
        <p:spPr>
          <a:xfrm>
            <a:off x="6553200" y="6248400"/>
            <a:ext cx="1905000" cy="457200"/>
          </a:xfrm>
        </p:spPr>
        <p:txBody>
          <a:bodyPr/>
          <a:lstStyle>
            <a:lvl1pPr>
              <a:defRPr/>
            </a:lvl1pPr>
          </a:lstStyle>
          <a:p>
            <a:fld id="{05DC3A7D-18CB-4942-89DA-863A5AF8FEDB}" type="slidenum">
              <a:rPr lang="en-US" altLang="pl-PL"/>
              <a:pPr/>
              <a:t>‹#›</a:t>
            </a:fld>
            <a:endParaRPr lang="en-US" altLang="pl-PL"/>
          </a:p>
        </p:txBody>
      </p:sp>
    </p:spTree>
    <p:extLst>
      <p:ext uri="{BB962C8B-B14F-4D97-AF65-F5344CB8AC3E}">
        <p14:creationId xmlns:p14="http://schemas.microsoft.com/office/powerpoint/2010/main" val="2473681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8885DC2E-1E1F-3941-9A58-998A3296A62F}"/>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pl-PL"/>
              <a:t>Click to edit Master title style</a:t>
            </a:r>
          </a:p>
        </p:txBody>
      </p:sp>
      <p:sp>
        <p:nvSpPr>
          <p:cNvPr id="141315" name="Rectangle 3">
            <a:extLst>
              <a:ext uri="{FF2B5EF4-FFF2-40B4-BE49-F238E27FC236}">
                <a16:creationId xmlns:a16="http://schemas.microsoft.com/office/drawing/2014/main" id="{EE4F96F9-2A4B-A14B-975C-7AFDD4D6C569}"/>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pl-PL"/>
              <a:t>Click to edit Master text styles</a:t>
            </a:r>
          </a:p>
          <a:p>
            <a:pPr lvl="1"/>
            <a:r>
              <a:rPr lang="en-US" altLang="pl-PL"/>
              <a:t>Second level</a:t>
            </a:r>
          </a:p>
          <a:p>
            <a:pPr lvl="2"/>
            <a:r>
              <a:rPr lang="en-US" altLang="pl-PL"/>
              <a:t>Third level</a:t>
            </a:r>
          </a:p>
          <a:p>
            <a:pPr lvl="3"/>
            <a:r>
              <a:rPr lang="en-US" altLang="pl-PL"/>
              <a:t>Fourth level</a:t>
            </a:r>
          </a:p>
          <a:p>
            <a:pPr lvl="4"/>
            <a:r>
              <a:rPr lang="en-US" altLang="pl-PL"/>
              <a:t>Fifth level</a:t>
            </a:r>
          </a:p>
        </p:txBody>
      </p:sp>
      <p:sp>
        <p:nvSpPr>
          <p:cNvPr id="141316" name="Rectangle 4">
            <a:extLst>
              <a:ext uri="{FF2B5EF4-FFF2-40B4-BE49-F238E27FC236}">
                <a16:creationId xmlns:a16="http://schemas.microsoft.com/office/drawing/2014/main" id="{C917FC6F-768F-AC4B-917B-D50EFAF5387A}"/>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ea typeface="+mn-ea"/>
              </a:defRPr>
            </a:lvl1pPr>
          </a:lstStyle>
          <a:p>
            <a:endParaRPr lang="en-US" altLang="pl-PL"/>
          </a:p>
        </p:txBody>
      </p:sp>
      <p:sp>
        <p:nvSpPr>
          <p:cNvPr id="141317" name="Rectangle 5">
            <a:extLst>
              <a:ext uri="{FF2B5EF4-FFF2-40B4-BE49-F238E27FC236}">
                <a16:creationId xmlns:a16="http://schemas.microsoft.com/office/drawing/2014/main" id="{DFC3D889-3650-2B48-A89F-52B8AB4BDB06}"/>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a:ea typeface="+mn-ea"/>
              </a:defRPr>
            </a:lvl1pPr>
          </a:lstStyle>
          <a:p>
            <a:endParaRPr lang="en-US" altLang="pl-PL"/>
          </a:p>
        </p:txBody>
      </p:sp>
      <p:sp>
        <p:nvSpPr>
          <p:cNvPr id="141318" name="Rectangle 6">
            <a:extLst>
              <a:ext uri="{FF2B5EF4-FFF2-40B4-BE49-F238E27FC236}">
                <a16:creationId xmlns:a16="http://schemas.microsoft.com/office/drawing/2014/main" id="{359CAB83-9A12-7A42-ABEA-0ADD0360D9DE}"/>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ea typeface="+mn-ea"/>
              </a:defRPr>
            </a:lvl1pPr>
          </a:lstStyle>
          <a:p>
            <a:fld id="{E119EA80-741E-7242-BA45-88422C70ECE8}" type="slidenum">
              <a:rPr lang="en-US" altLang="pl-PL"/>
              <a:pPr/>
              <a:t>‹#›</a:t>
            </a:fld>
            <a:endParaRPr lang="en-US" altLang="pl-PL"/>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Osaka" panose="020B0600000000000000" pitchFamily="34" charset="-128"/>
        </a:defRPr>
      </a:lvl2pPr>
      <a:lvl3pPr algn="ctr" rtl="0" fontAlgn="base">
        <a:spcBef>
          <a:spcPct val="0"/>
        </a:spcBef>
        <a:spcAft>
          <a:spcPct val="0"/>
        </a:spcAft>
        <a:defRPr sz="4400">
          <a:solidFill>
            <a:schemeClr val="tx2"/>
          </a:solidFill>
          <a:latin typeface="Arial" panose="020B0604020202020204" pitchFamily="34" charset="0"/>
          <a:ea typeface="Osaka" panose="020B0600000000000000" pitchFamily="34" charset="-128"/>
        </a:defRPr>
      </a:lvl3pPr>
      <a:lvl4pPr algn="ctr" rtl="0" fontAlgn="base">
        <a:spcBef>
          <a:spcPct val="0"/>
        </a:spcBef>
        <a:spcAft>
          <a:spcPct val="0"/>
        </a:spcAft>
        <a:defRPr sz="4400">
          <a:solidFill>
            <a:schemeClr val="tx2"/>
          </a:solidFill>
          <a:latin typeface="Arial" panose="020B0604020202020204" pitchFamily="34" charset="0"/>
          <a:ea typeface="Osaka" panose="020B0600000000000000" pitchFamily="34" charset="-128"/>
        </a:defRPr>
      </a:lvl4pPr>
      <a:lvl5pPr algn="ctr" rtl="0" fontAlgn="base">
        <a:spcBef>
          <a:spcPct val="0"/>
        </a:spcBef>
        <a:spcAft>
          <a:spcPct val="0"/>
        </a:spcAft>
        <a:defRPr sz="4400">
          <a:solidFill>
            <a:schemeClr val="tx2"/>
          </a:solidFill>
          <a:latin typeface="Arial" panose="020B0604020202020204" pitchFamily="34" charset="0"/>
          <a:ea typeface="Osaka" panose="020B0600000000000000" pitchFamily="34" charset="-128"/>
        </a:defRPr>
      </a:lvl5pPr>
      <a:lvl6pPr marL="457200" algn="ctr" rtl="0" fontAlgn="base">
        <a:spcBef>
          <a:spcPct val="0"/>
        </a:spcBef>
        <a:spcAft>
          <a:spcPct val="0"/>
        </a:spcAft>
        <a:defRPr sz="4400">
          <a:solidFill>
            <a:schemeClr val="tx2"/>
          </a:solidFill>
          <a:latin typeface="Arial" panose="020B0604020202020204" pitchFamily="34" charset="0"/>
          <a:ea typeface="Osaka" panose="020B0600000000000000" pitchFamily="34" charset="-128"/>
        </a:defRPr>
      </a:lvl6pPr>
      <a:lvl7pPr marL="914400" algn="ctr" rtl="0" fontAlgn="base">
        <a:spcBef>
          <a:spcPct val="0"/>
        </a:spcBef>
        <a:spcAft>
          <a:spcPct val="0"/>
        </a:spcAft>
        <a:defRPr sz="4400">
          <a:solidFill>
            <a:schemeClr val="tx2"/>
          </a:solidFill>
          <a:latin typeface="Arial" panose="020B0604020202020204" pitchFamily="34" charset="0"/>
          <a:ea typeface="Osaka" panose="020B0600000000000000" pitchFamily="34" charset="-128"/>
        </a:defRPr>
      </a:lvl7pPr>
      <a:lvl8pPr marL="1371600" algn="ctr" rtl="0" fontAlgn="base">
        <a:spcBef>
          <a:spcPct val="0"/>
        </a:spcBef>
        <a:spcAft>
          <a:spcPct val="0"/>
        </a:spcAft>
        <a:defRPr sz="4400">
          <a:solidFill>
            <a:schemeClr val="tx2"/>
          </a:solidFill>
          <a:latin typeface="Arial" panose="020B0604020202020204" pitchFamily="34" charset="0"/>
          <a:ea typeface="Osaka" panose="020B0600000000000000" pitchFamily="34" charset="-128"/>
        </a:defRPr>
      </a:lvl8pPr>
      <a:lvl9pPr marL="1828800" algn="ctr" rtl="0" fontAlgn="base">
        <a:spcBef>
          <a:spcPct val="0"/>
        </a:spcBef>
        <a:spcAft>
          <a:spcPct val="0"/>
        </a:spcAft>
        <a:defRPr sz="4400">
          <a:solidFill>
            <a:schemeClr val="tx2"/>
          </a:solidFill>
          <a:latin typeface="Arial" panose="020B0604020202020204" pitchFamily="34" charset="0"/>
          <a:ea typeface="Osaka" panose="020B0600000000000000" pitchFamily="34" charset="-128"/>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32" name="Rectangle 143397">
            <a:extLst>
              <a:ext uri="{FF2B5EF4-FFF2-40B4-BE49-F238E27FC236}">
                <a16:creationId xmlns:a16="http://schemas.microsoft.com/office/drawing/2014/main" id="{943CAA20-3569-4189-9E48-239A229A86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62" name="Rectangle 2">
            <a:extLst>
              <a:ext uri="{FF2B5EF4-FFF2-40B4-BE49-F238E27FC236}">
                <a16:creationId xmlns:a16="http://schemas.microsoft.com/office/drawing/2014/main" id="{23E54B43-C40E-DE4B-BB26-E3D9B2CB702D}"/>
              </a:ext>
            </a:extLst>
          </p:cNvPr>
          <p:cNvSpPr>
            <a:spLocks noGrp="1" noChangeArrowheads="1"/>
          </p:cNvSpPr>
          <p:nvPr>
            <p:ph type="title"/>
          </p:nvPr>
        </p:nvSpPr>
        <p:spPr>
          <a:xfrm>
            <a:off x="628650" y="451381"/>
            <a:ext cx="7884414" cy="4066540"/>
          </a:xfrm>
        </p:spPr>
        <p:txBody>
          <a:bodyPr vert="horz" lIns="91440" tIns="45720" rIns="91440" bIns="45720" rtlCol="0" anchor="b">
            <a:normAutofit/>
          </a:bodyPr>
          <a:lstStyle/>
          <a:p>
            <a:pPr algn="l">
              <a:lnSpc>
                <a:spcPct val="90000"/>
              </a:lnSpc>
            </a:pPr>
            <a:r>
              <a:rPr lang="en-US" altLang="pl-PL" sz="3100" b="1" kern="1200" dirty="0">
                <a:solidFill>
                  <a:schemeClr val="tx1"/>
                </a:solidFill>
                <a:effectLst>
                  <a:outerShdw blurRad="38100" dist="38100" dir="2700000" algn="tl">
                    <a:srgbClr val="C0C0C0"/>
                  </a:outerShdw>
                </a:effectLst>
                <a:latin typeface="+mj-lt"/>
                <a:ea typeface="+mj-ea"/>
                <a:cs typeface="+mj-cs"/>
              </a:rPr>
              <a:t/>
            </a:r>
            <a:br>
              <a:rPr lang="en-US" altLang="pl-PL" sz="3100" b="1" kern="1200" dirty="0">
                <a:solidFill>
                  <a:schemeClr val="tx1"/>
                </a:solidFill>
                <a:effectLst>
                  <a:outerShdw blurRad="38100" dist="38100" dir="2700000" algn="tl">
                    <a:srgbClr val="C0C0C0"/>
                  </a:outerShdw>
                </a:effectLst>
                <a:latin typeface="+mj-lt"/>
                <a:ea typeface="+mj-ea"/>
                <a:cs typeface="+mj-cs"/>
              </a:rPr>
            </a:br>
            <a:r>
              <a:rPr lang="en-US" altLang="pl-PL" sz="3100" b="1" kern="1200" dirty="0">
                <a:solidFill>
                  <a:schemeClr val="tx1"/>
                </a:solidFill>
                <a:effectLst>
                  <a:outerShdw blurRad="38100" dist="38100" dir="2700000" algn="tl">
                    <a:srgbClr val="C0C0C0"/>
                  </a:outerShdw>
                </a:effectLst>
                <a:latin typeface="+mj-lt"/>
                <a:ea typeface="+mj-ea"/>
                <a:cs typeface="+mj-cs"/>
              </a:rPr>
              <a:t/>
            </a:r>
            <a:br>
              <a:rPr lang="en-US" altLang="pl-PL" sz="3100" b="1" kern="1200" dirty="0">
                <a:solidFill>
                  <a:schemeClr val="tx1"/>
                </a:solidFill>
                <a:effectLst>
                  <a:outerShdw blurRad="38100" dist="38100" dir="2700000" algn="tl">
                    <a:srgbClr val="C0C0C0"/>
                  </a:outerShdw>
                </a:effectLst>
                <a:latin typeface="+mj-lt"/>
                <a:ea typeface="+mj-ea"/>
                <a:cs typeface="+mj-cs"/>
              </a:rPr>
            </a:br>
            <a:r>
              <a:rPr lang="en-US" altLang="pl-PL" sz="3100" b="1" kern="1200" dirty="0">
                <a:solidFill>
                  <a:schemeClr val="tx1"/>
                </a:solidFill>
                <a:effectLst>
                  <a:outerShdw blurRad="38100" dist="38100" dir="2700000" algn="tl">
                    <a:srgbClr val="C0C0C0"/>
                  </a:outerShdw>
                </a:effectLst>
                <a:latin typeface="+mj-lt"/>
                <a:ea typeface="+mj-ea"/>
                <a:cs typeface="+mj-cs"/>
              </a:rPr>
              <a:t/>
            </a:r>
            <a:br>
              <a:rPr lang="en-US" altLang="pl-PL" sz="3100" b="1" kern="1200" dirty="0">
                <a:solidFill>
                  <a:schemeClr val="tx1"/>
                </a:solidFill>
                <a:effectLst>
                  <a:outerShdw blurRad="38100" dist="38100" dir="2700000" algn="tl">
                    <a:srgbClr val="C0C0C0"/>
                  </a:outerShdw>
                </a:effectLst>
                <a:latin typeface="+mj-lt"/>
                <a:ea typeface="+mj-ea"/>
                <a:cs typeface="+mj-cs"/>
              </a:rPr>
            </a:br>
            <a:r>
              <a:rPr lang="en-US" altLang="pl-PL" sz="3100" b="1" kern="1200" dirty="0">
                <a:solidFill>
                  <a:schemeClr val="tx1"/>
                </a:solidFill>
                <a:effectLst>
                  <a:outerShdw blurRad="38100" dist="38100" dir="2700000" algn="tl">
                    <a:srgbClr val="C0C0C0"/>
                  </a:outerShdw>
                </a:effectLst>
                <a:latin typeface="+mj-lt"/>
                <a:ea typeface="+mj-ea"/>
                <a:cs typeface="+mj-cs"/>
              </a:rPr>
              <a:t/>
            </a:r>
            <a:br>
              <a:rPr lang="en-US" altLang="pl-PL" sz="3100" b="1" kern="1200" dirty="0">
                <a:solidFill>
                  <a:schemeClr val="tx1"/>
                </a:solidFill>
                <a:effectLst>
                  <a:outerShdw blurRad="38100" dist="38100" dir="2700000" algn="tl">
                    <a:srgbClr val="C0C0C0"/>
                  </a:outerShdw>
                </a:effectLst>
                <a:latin typeface="+mj-lt"/>
                <a:ea typeface="+mj-ea"/>
                <a:cs typeface="+mj-cs"/>
              </a:rPr>
            </a:br>
            <a:r>
              <a:rPr lang="en-US" altLang="pl-PL" sz="3100" b="1" kern="1200" dirty="0">
                <a:solidFill>
                  <a:schemeClr val="tx1"/>
                </a:solidFill>
                <a:effectLst>
                  <a:outerShdw blurRad="38100" dist="38100" dir="2700000" algn="tl">
                    <a:srgbClr val="C0C0C0"/>
                  </a:outerShdw>
                </a:effectLst>
                <a:latin typeface="+mj-lt"/>
                <a:ea typeface="+mj-ea"/>
                <a:cs typeface="+mj-cs"/>
              </a:rPr>
              <a:t>Chronic kidney disease</a:t>
            </a:r>
            <a:br>
              <a:rPr lang="en-US" altLang="pl-PL" sz="3100" b="1" kern="1200" dirty="0">
                <a:solidFill>
                  <a:schemeClr val="tx1"/>
                </a:solidFill>
                <a:effectLst>
                  <a:outerShdw blurRad="38100" dist="38100" dir="2700000" algn="tl">
                    <a:srgbClr val="C0C0C0"/>
                  </a:outerShdw>
                </a:effectLst>
                <a:latin typeface="+mj-lt"/>
                <a:ea typeface="+mj-ea"/>
                <a:cs typeface="+mj-cs"/>
              </a:rPr>
            </a:br>
            <a:r>
              <a:rPr lang="en-US" altLang="pl-PL" sz="3100" b="1" kern="1200" dirty="0">
                <a:solidFill>
                  <a:schemeClr val="tx1"/>
                </a:solidFill>
                <a:effectLst>
                  <a:outerShdw blurRad="38100" dist="38100" dir="2700000" algn="tl">
                    <a:srgbClr val="C0C0C0"/>
                  </a:outerShdw>
                </a:effectLst>
                <a:latin typeface="+mj-lt"/>
                <a:ea typeface="+mj-ea"/>
                <a:cs typeface="+mj-cs"/>
              </a:rPr>
              <a:t>(CKD)</a:t>
            </a:r>
            <a:br>
              <a:rPr lang="en-US" altLang="pl-PL" sz="3100" b="1" kern="1200" dirty="0">
                <a:solidFill>
                  <a:schemeClr val="tx1"/>
                </a:solidFill>
                <a:effectLst>
                  <a:outerShdw blurRad="38100" dist="38100" dir="2700000" algn="tl">
                    <a:srgbClr val="C0C0C0"/>
                  </a:outerShdw>
                </a:effectLst>
                <a:latin typeface="+mj-lt"/>
                <a:ea typeface="+mj-ea"/>
                <a:cs typeface="+mj-cs"/>
              </a:rPr>
            </a:br>
            <a:r>
              <a:rPr lang="en-US" altLang="pl-PL" sz="3100" b="1" kern="1200" dirty="0">
                <a:solidFill>
                  <a:schemeClr val="tx1"/>
                </a:solidFill>
                <a:effectLst>
                  <a:outerShdw blurRad="38100" dist="38100" dir="2700000" algn="tl">
                    <a:srgbClr val="C0C0C0"/>
                  </a:outerShdw>
                </a:effectLst>
                <a:latin typeface="+mj-lt"/>
                <a:ea typeface="+mj-ea"/>
                <a:cs typeface="+mj-cs"/>
              </a:rPr>
              <a:t/>
            </a:r>
            <a:br>
              <a:rPr lang="en-US" altLang="pl-PL" sz="3100" b="1" kern="1200" dirty="0">
                <a:solidFill>
                  <a:schemeClr val="tx1"/>
                </a:solidFill>
                <a:effectLst>
                  <a:outerShdw blurRad="38100" dist="38100" dir="2700000" algn="tl">
                    <a:srgbClr val="C0C0C0"/>
                  </a:outerShdw>
                </a:effectLst>
                <a:latin typeface="+mj-lt"/>
                <a:ea typeface="+mj-ea"/>
                <a:cs typeface="+mj-cs"/>
              </a:rPr>
            </a:br>
            <a:r>
              <a:rPr lang="en-US" altLang="pl-PL" sz="3100" b="1" kern="1200" dirty="0">
                <a:solidFill>
                  <a:schemeClr val="tx1"/>
                </a:solidFill>
                <a:effectLst>
                  <a:outerShdw blurRad="38100" dist="38100" dir="2700000" algn="tl">
                    <a:srgbClr val="C0C0C0"/>
                  </a:outerShdw>
                </a:effectLst>
                <a:latin typeface="+mj-lt"/>
                <a:ea typeface="+mj-ea"/>
                <a:cs typeface="+mj-cs"/>
              </a:rPr>
              <a:t/>
            </a:r>
            <a:br>
              <a:rPr lang="en-US" altLang="pl-PL" sz="3100" b="1" kern="1200" dirty="0">
                <a:solidFill>
                  <a:schemeClr val="tx1"/>
                </a:solidFill>
                <a:effectLst>
                  <a:outerShdw blurRad="38100" dist="38100" dir="2700000" algn="tl">
                    <a:srgbClr val="C0C0C0"/>
                  </a:outerShdw>
                </a:effectLst>
                <a:latin typeface="+mj-lt"/>
                <a:ea typeface="+mj-ea"/>
                <a:cs typeface="+mj-cs"/>
              </a:rPr>
            </a:br>
            <a:r>
              <a:rPr lang="en-US" altLang="pl-PL" sz="3100" b="1" kern="1200" dirty="0">
                <a:solidFill>
                  <a:schemeClr val="tx1"/>
                </a:solidFill>
                <a:effectLst>
                  <a:outerShdw blurRad="38100" dist="38100" dir="2700000" algn="tl">
                    <a:srgbClr val="C0C0C0"/>
                  </a:outerShdw>
                </a:effectLst>
                <a:latin typeface="+mj-lt"/>
                <a:ea typeface="+mj-ea"/>
                <a:cs typeface="+mj-cs"/>
              </a:rPr>
              <a:t>Teresa Bączkowska</a:t>
            </a:r>
            <a:endParaRPr lang="en-US" altLang="pl-PL" sz="3100" kern="1200" dirty="0">
              <a:solidFill>
                <a:schemeClr val="tx1"/>
              </a:solidFill>
              <a:latin typeface="+mj-lt"/>
              <a:ea typeface="+mj-ea"/>
              <a:cs typeface="+mj-cs"/>
            </a:endParaRPr>
          </a:p>
        </p:txBody>
      </p:sp>
      <p:sp>
        <p:nvSpPr>
          <p:cNvPr id="143433"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4718595"/>
            <a:ext cx="4057650" cy="18288"/>
          </a:xfrm>
          <a:custGeom>
            <a:avLst/>
            <a:gdLst>
              <a:gd name="csX0" fmla="*/ 0 w 4057650"/>
              <a:gd name="csY0" fmla="*/ 0 h 18288"/>
              <a:gd name="csX1" fmla="*/ 757428 w 4057650"/>
              <a:gd name="csY1" fmla="*/ 0 h 18288"/>
              <a:gd name="csX2" fmla="*/ 1474279 w 4057650"/>
              <a:gd name="csY2" fmla="*/ 0 h 18288"/>
              <a:gd name="csX3" fmla="*/ 2191131 w 4057650"/>
              <a:gd name="csY3" fmla="*/ 0 h 18288"/>
              <a:gd name="csX4" fmla="*/ 2745676 w 4057650"/>
              <a:gd name="csY4" fmla="*/ 0 h 18288"/>
              <a:gd name="csX5" fmla="*/ 3340798 w 4057650"/>
              <a:gd name="csY5" fmla="*/ 0 h 18288"/>
              <a:gd name="csX6" fmla="*/ 4057650 w 4057650"/>
              <a:gd name="csY6" fmla="*/ 0 h 18288"/>
              <a:gd name="csX7" fmla="*/ 4057650 w 4057650"/>
              <a:gd name="csY7" fmla="*/ 18288 h 18288"/>
              <a:gd name="csX8" fmla="*/ 3381375 w 4057650"/>
              <a:gd name="csY8" fmla="*/ 18288 h 18288"/>
              <a:gd name="csX9" fmla="*/ 2826830 w 4057650"/>
              <a:gd name="csY9" fmla="*/ 18288 h 18288"/>
              <a:gd name="csX10" fmla="*/ 2272284 w 4057650"/>
              <a:gd name="csY10" fmla="*/ 18288 h 18288"/>
              <a:gd name="csX11" fmla="*/ 1555432 w 4057650"/>
              <a:gd name="csY11" fmla="*/ 18288 h 18288"/>
              <a:gd name="csX12" fmla="*/ 960310 w 4057650"/>
              <a:gd name="csY12" fmla="*/ 18288 h 18288"/>
              <a:gd name="csX13" fmla="*/ 0 w 4057650"/>
              <a:gd name="csY13" fmla="*/ 18288 h 18288"/>
              <a:gd name="csX14" fmla="*/ 0 w 4057650"/>
              <a:gd name="csY1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057650" h="18288" fill="none" extrusionOk="0">
                <a:moveTo>
                  <a:pt x="0" y="0"/>
                </a:moveTo>
                <a:cubicBezTo>
                  <a:pt x="371182" y="3227"/>
                  <a:pt x="494372" y="9222"/>
                  <a:pt x="757428" y="0"/>
                </a:cubicBezTo>
                <a:cubicBezTo>
                  <a:pt x="1020484" y="-9222"/>
                  <a:pt x="1116719" y="-4357"/>
                  <a:pt x="1474279" y="0"/>
                </a:cubicBezTo>
                <a:cubicBezTo>
                  <a:pt x="1831839" y="4357"/>
                  <a:pt x="1920973" y="-11809"/>
                  <a:pt x="2191131" y="0"/>
                </a:cubicBezTo>
                <a:cubicBezTo>
                  <a:pt x="2461289" y="11809"/>
                  <a:pt x="2589480" y="-22604"/>
                  <a:pt x="2745676" y="0"/>
                </a:cubicBezTo>
                <a:cubicBezTo>
                  <a:pt x="2901872" y="22604"/>
                  <a:pt x="3136452" y="-12306"/>
                  <a:pt x="3340798" y="0"/>
                </a:cubicBezTo>
                <a:cubicBezTo>
                  <a:pt x="3545144" y="12306"/>
                  <a:pt x="3766934" y="-21556"/>
                  <a:pt x="4057650" y="0"/>
                </a:cubicBezTo>
                <a:cubicBezTo>
                  <a:pt x="4057150" y="8855"/>
                  <a:pt x="4057759" y="14521"/>
                  <a:pt x="4057650" y="18288"/>
                </a:cubicBezTo>
                <a:cubicBezTo>
                  <a:pt x="3743404" y="40125"/>
                  <a:pt x="3625516" y="-14923"/>
                  <a:pt x="3381375" y="18288"/>
                </a:cubicBezTo>
                <a:cubicBezTo>
                  <a:pt x="3137235" y="51499"/>
                  <a:pt x="2946571" y="1"/>
                  <a:pt x="2826830" y="18288"/>
                </a:cubicBezTo>
                <a:cubicBezTo>
                  <a:pt x="2707090" y="36575"/>
                  <a:pt x="2402756" y="1432"/>
                  <a:pt x="2272284" y="18288"/>
                </a:cubicBezTo>
                <a:cubicBezTo>
                  <a:pt x="2141812" y="35144"/>
                  <a:pt x="1895935" y="18199"/>
                  <a:pt x="1555432" y="18288"/>
                </a:cubicBezTo>
                <a:cubicBezTo>
                  <a:pt x="1214929" y="18377"/>
                  <a:pt x="1103072" y="14503"/>
                  <a:pt x="960310" y="18288"/>
                </a:cubicBezTo>
                <a:cubicBezTo>
                  <a:pt x="817548" y="22073"/>
                  <a:pt x="402272" y="-29359"/>
                  <a:pt x="0" y="18288"/>
                </a:cubicBezTo>
                <a:cubicBezTo>
                  <a:pt x="683" y="12014"/>
                  <a:pt x="724" y="5908"/>
                  <a:pt x="0" y="0"/>
                </a:cubicBezTo>
                <a:close/>
              </a:path>
              <a:path w="4057650" h="18288" stroke="0" extrusionOk="0">
                <a:moveTo>
                  <a:pt x="0" y="0"/>
                </a:moveTo>
                <a:cubicBezTo>
                  <a:pt x="248348" y="13145"/>
                  <a:pt x="486117" y="25042"/>
                  <a:pt x="635698" y="0"/>
                </a:cubicBezTo>
                <a:cubicBezTo>
                  <a:pt x="785279" y="-25042"/>
                  <a:pt x="917762" y="-5537"/>
                  <a:pt x="1190244" y="0"/>
                </a:cubicBezTo>
                <a:cubicBezTo>
                  <a:pt x="1462726" y="5537"/>
                  <a:pt x="1667120" y="-21232"/>
                  <a:pt x="1947672" y="0"/>
                </a:cubicBezTo>
                <a:cubicBezTo>
                  <a:pt x="2228224" y="21232"/>
                  <a:pt x="2280631" y="-21698"/>
                  <a:pt x="2583370" y="0"/>
                </a:cubicBezTo>
                <a:cubicBezTo>
                  <a:pt x="2886109" y="21698"/>
                  <a:pt x="3022941" y="19647"/>
                  <a:pt x="3219069" y="0"/>
                </a:cubicBezTo>
                <a:cubicBezTo>
                  <a:pt x="3415197" y="-19647"/>
                  <a:pt x="3747500" y="26991"/>
                  <a:pt x="4057650" y="0"/>
                </a:cubicBezTo>
                <a:cubicBezTo>
                  <a:pt x="4056752" y="7180"/>
                  <a:pt x="4057819" y="13790"/>
                  <a:pt x="4057650" y="18288"/>
                </a:cubicBezTo>
                <a:cubicBezTo>
                  <a:pt x="3865148" y="-3313"/>
                  <a:pt x="3702543" y="49468"/>
                  <a:pt x="3381375" y="18288"/>
                </a:cubicBezTo>
                <a:cubicBezTo>
                  <a:pt x="3060208" y="-12892"/>
                  <a:pt x="2956571" y="-8678"/>
                  <a:pt x="2826830" y="18288"/>
                </a:cubicBezTo>
                <a:cubicBezTo>
                  <a:pt x="2697089" y="45254"/>
                  <a:pt x="2411031" y="43154"/>
                  <a:pt x="2150555" y="18288"/>
                </a:cubicBezTo>
                <a:cubicBezTo>
                  <a:pt x="1890080" y="-6578"/>
                  <a:pt x="1741827" y="-615"/>
                  <a:pt x="1474280" y="18288"/>
                </a:cubicBezTo>
                <a:cubicBezTo>
                  <a:pt x="1206734" y="37191"/>
                  <a:pt x="998203" y="33335"/>
                  <a:pt x="838581" y="18288"/>
                </a:cubicBezTo>
                <a:cubicBezTo>
                  <a:pt x="678959" y="3241"/>
                  <a:pt x="187101" y="-13212"/>
                  <a:pt x="0" y="18288"/>
                </a:cubicBezTo>
                <a:cubicBezTo>
                  <a:pt x="571" y="10093"/>
                  <a:pt x="-125" y="840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a:extLst>
              <a:ext uri="{FF2B5EF4-FFF2-40B4-BE49-F238E27FC236}">
                <a16:creationId xmlns:a16="http://schemas.microsoft.com/office/drawing/2014/main" id="{BFB748ED-B565-F028-F502-3785C2F1ACD5}"/>
              </a:ext>
            </a:extLst>
          </p:cNvPr>
          <p:cNvPicPr/>
          <p:nvPr/>
        </p:nvPicPr>
        <p:blipFill>
          <a:blip r:embed="rId3"/>
          <a:stretch/>
        </p:blipFill>
        <p:spPr>
          <a:xfrm>
            <a:off x="395280" y="260280"/>
            <a:ext cx="2041920" cy="1016640"/>
          </a:xfrm>
          <a:prstGeom prst="rect">
            <a:avLst/>
          </a:prstGeom>
          <a:ln w="0">
            <a:noFill/>
          </a:ln>
        </p:spPr>
      </p:pic>
      <p:sp>
        <p:nvSpPr>
          <p:cNvPr id="9" name="pole tekstowe 8">
            <a:extLst>
              <a:ext uri="{FF2B5EF4-FFF2-40B4-BE49-F238E27FC236}">
                <a16:creationId xmlns:a16="http://schemas.microsoft.com/office/drawing/2014/main" id="{56C3DFFA-12C8-7998-FD5A-BC2A54A05004}"/>
              </a:ext>
            </a:extLst>
          </p:cNvPr>
          <p:cNvSpPr txBox="1"/>
          <p:nvPr/>
        </p:nvSpPr>
        <p:spPr>
          <a:xfrm>
            <a:off x="2284856" y="6074132"/>
            <a:ext cx="6319592" cy="523220"/>
          </a:xfrm>
          <a:prstGeom prst="rect">
            <a:avLst/>
          </a:prstGeom>
          <a:noFill/>
        </p:spPr>
        <p:txBody>
          <a:bodyPr wrap="square">
            <a:spAutoFit/>
          </a:bodyPr>
          <a:lstStyle/>
          <a:p>
            <a:pPr algn="ctr"/>
            <a:r>
              <a:rPr lang="pl-PL" sz="1400" b="1" dirty="0"/>
              <a:t>Dept. </a:t>
            </a:r>
            <a:r>
              <a:rPr lang="en-US" sz="1400" b="1" dirty="0"/>
              <a:t>of </a:t>
            </a:r>
            <a:r>
              <a:rPr lang="en-US" sz="1400" b="1" dirty="0" err="1"/>
              <a:t>Transplantology</a:t>
            </a:r>
            <a:r>
              <a:rPr lang="en-US" sz="1400" b="1" dirty="0"/>
              <a:t>, Immunology, Nephrology</a:t>
            </a:r>
            <a:r>
              <a:rPr lang="pl-PL" sz="1400" b="1" dirty="0"/>
              <a:t> </a:t>
            </a:r>
          </a:p>
          <a:p>
            <a:pPr algn="ctr"/>
            <a:r>
              <a:rPr lang="en-US" sz="1400" b="1" dirty="0"/>
              <a:t>and Internal Diseases at the Medical University of Warsaw</a:t>
            </a:r>
            <a:endParaRPr lang="pl-PL" sz="1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4" name="Text Box 6">
            <a:extLst>
              <a:ext uri="{FF2B5EF4-FFF2-40B4-BE49-F238E27FC236}">
                <a16:creationId xmlns:a16="http://schemas.microsoft.com/office/drawing/2014/main" id="{DBDEA5FD-87FC-AA4B-B4E0-B719B39D3D5B}"/>
              </a:ext>
            </a:extLst>
          </p:cNvPr>
          <p:cNvSpPr txBox="1">
            <a:spLocks noChangeArrowheads="1"/>
          </p:cNvSpPr>
          <p:nvPr/>
        </p:nvSpPr>
        <p:spPr bwMode="auto">
          <a:xfrm>
            <a:off x="1143000" y="1123950"/>
            <a:ext cx="7866256" cy="4647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altLang="pl-PL" sz="1600" b="1" dirty="0"/>
              <a:t>   </a:t>
            </a:r>
            <a:r>
              <a:rPr lang="en-US" altLang="pl-PL" sz="1400" b="1" dirty="0"/>
              <a:t>CKD 9,1 % (8,5 – 9,8%)  of population (850 </a:t>
            </a:r>
            <a:r>
              <a:rPr lang="en-US" altLang="pl-PL" sz="1400" b="1" dirty="0" err="1"/>
              <a:t>mln</a:t>
            </a:r>
            <a:r>
              <a:rPr lang="en-US" altLang="pl-PL" sz="1400" b="1" dirty="0"/>
              <a:t> in the word,  6-16% , 4,3 </a:t>
            </a:r>
            <a:r>
              <a:rPr lang="en-US" altLang="pl-PL" sz="1400" b="1" dirty="0" err="1"/>
              <a:t>mln</a:t>
            </a:r>
            <a:r>
              <a:rPr lang="en-US" altLang="pl-PL" sz="1400" b="1" dirty="0"/>
              <a:t> in Poland)  </a:t>
            </a:r>
          </a:p>
          <a:p>
            <a:r>
              <a:rPr lang="en-US" altLang="pl-PL" sz="1400" b="1" dirty="0"/>
              <a:t>  </a:t>
            </a:r>
          </a:p>
          <a:p>
            <a:pPr>
              <a:buFontTx/>
              <a:buChar char="•"/>
            </a:pPr>
            <a:r>
              <a:rPr lang="en-US" altLang="pl-PL" sz="1400" b="1" dirty="0"/>
              <a:t>   Annual incidence of new ESRD patients continues to increase at rate of </a:t>
            </a:r>
          </a:p>
          <a:p>
            <a:r>
              <a:rPr lang="en-US" altLang="pl-PL" sz="1400" b="1" dirty="0">
                <a:solidFill>
                  <a:srgbClr val="FF0000"/>
                </a:solidFill>
                <a:effectLst>
                  <a:outerShdw blurRad="38100" dist="38100" dir="2700000" algn="tl">
                    <a:srgbClr val="C0C0C0"/>
                  </a:outerShdw>
                </a:effectLst>
              </a:rPr>
              <a:t>    9% per year</a:t>
            </a:r>
            <a:r>
              <a:rPr lang="en-US" altLang="pl-PL" sz="1400" b="1" dirty="0"/>
              <a:t>, with a predominance in patients older than 60</a:t>
            </a:r>
            <a:r>
              <a:rPr lang="pl-PL" altLang="pl-PL" sz="1400" b="1" dirty="0"/>
              <a:t> - 75</a:t>
            </a:r>
            <a:r>
              <a:rPr lang="en-US" altLang="pl-PL" sz="1400" b="1" dirty="0"/>
              <a:t> years of age</a:t>
            </a:r>
          </a:p>
          <a:p>
            <a:endParaRPr lang="en-US" altLang="pl-PL" sz="1400" b="1" dirty="0"/>
          </a:p>
          <a:p>
            <a:pPr>
              <a:buFontTx/>
              <a:buChar char="•"/>
            </a:pPr>
            <a:r>
              <a:rPr lang="en-US" altLang="pl-PL" sz="1400" b="1" dirty="0"/>
              <a:t>   </a:t>
            </a:r>
          </a:p>
          <a:p>
            <a:pPr>
              <a:buFontTx/>
              <a:buChar char="•"/>
            </a:pPr>
            <a:r>
              <a:rPr lang="en-US" altLang="pl-PL" sz="1400" b="1" dirty="0"/>
              <a:t>  Dialysis treatment, kidney transplantation  in patients with ESRD is considered as </a:t>
            </a:r>
          </a:p>
          <a:p>
            <a:r>
              <a:rPr lang="en-US" altLang="pl-PL" sz="1400" b="1" dirty="0"/>
              <a:t>    an  extension of the natural history of chronic renal failure</a:t>
            </a:r>
          </a:p>
          <a:p>
            <a:endParaRPr lang="en-US" altLang="pl-PL" sz="1400" b="1" dirty="0"/>
          </a:p>
          <a:p>
            <a:pPr>
              <a:buFontTx/>
              <a:buChar char="•"/>
            </a:pPr>
            <a:r>
              <a:rPr lang="en-US" altLang="pl-PL" sz="1400" b="1" dirty="0"/>
              <a:t>   Aggressive treatment of risk factors for cardiovascular disease – </a:t>
            </a:r>
          </a:p>
          <a:p>
            <a:r>
              <a:rPr lang="en-US" altLang="pl-PL" sz="1400" b="1" dirty="0"/>
              <a:t>    especially diabetes, hypertension – is essential (cardiovascular morbidity accounts </a:t>
            </a:r>
          </a:p>
          <a:p>
            <a:r>
              <a:rPr lang="en-US" altLang="pl-PL" sz="1400" b="1" dirty="0"/>
              <a:t>    for 50% of deaths in patients with ESRD)</a:t>
            </a:r>
          </a:p>
          <a:p>
            <a:endParaRPr lang="en-US" altLang="pl-PL" sz="1400" b="1" dirty="0"/>
          </a:p>
          <a:p>
            <a:pPr>
              <a:buFontTx/>
              <a:buChar char="•"/>
            </a:pPr>
            <a:r>
              <a:rPr lang="en-US" altLang="pl-PL" sz="1400" b="1" dirty="0"/>
              <a:t>   Dialysis treatment is an equivalent to GFR of only about 10 ml/min</a:t>
            </a:r>
            <a:r>
              <a:rPr lang="pl-PL" altLang="pl-PL" sz="1400" b="1" dirty="0"/>
              <a:t>/1.73m2</a:t>
            </a:r>
            <a:endParaRPr lang="en-US" altLang="pl-PL" sz="1400" b="1" dirty="0"/>
          </a:p>
          <a:p>
            <a:endParaRPr lang="en-US" altLang="pl-PL" sz="1400" b="1" dirty="0"/>
          </a:p>
          <a:p>
            <a:pPr>
              <a:buFontTx/>
              <a:buChar char="•"/>
            </a:pPr>
            <a:r>
              <a:rPr lang="en-US" altLang="pl-PL" sz="1400" b="1" dirty="0"/>
              <a:t>   Some problems of patients with chronic renal failure are not completely </a:t>
            </a:r>
          </a:p>
          <a:p>
            <a:r>
              <a:rPr lang="en-US" altLang="pl-PL" sz="1400" b="1" dirty="0"/>
              <a:t>    resolved by chronic dialysis</a:t>
            </a:r>
          </a:p>
          <a:p>
            <a:endParaRPr lang="en-US" altLang="pl-PL" sz="1400" b="1" dirty="0"/>
          </a:p>
          <a:p>
            <a:pPr>
              <a:buFontTx/>
              <a:buChar char="•"/>
            </a:pPr>
            <a:r>
              <a:rPr lang="en-US" altLang="pl-PL" sz="1400" b="1" dirty="0"/>
              <a:t>   A substantial proportion of </a:t>
            </a:r>
            <a:r>
              <a:rPr lang="pl-PL" altLang="pl-PL" sz="1400" b="1" dirty="0" err="1"/>
              <a:t>patients</a:t>
            </a:r>
            <a:r>
              <a:rPr lang="en-US" altLang="pl-PL" sz="1400" b="1" dirty="0"/>
              <a:t> </a:t>
            </a:r>
            <a:r>
              <a:rPr lang="pl-PL" altLang="pl-PL" sz="1400" b="1" dirty="0" err="1"/>
              <a:t>with</a:t>
            </a:r>
            <a:r>
              <a:rPr lang="en-US" altLang="pl-PL" sz="1400" b="1" dirty="0"/>
              <a:t> chronic renal failure might be </a:t>
            </a:r>
          </a:p>
          <a:p>
            <a:r>
              <a:rPr lang="en-US" altLang="pl-PL" sz="1400" b="1" dirty="0"/>
              <a:t>    converted to chronic renal insufficiency, or at least progression toward ESRD </a:t>
            </a:r>
          </a:p>
          <a:p>
            <a:r>
              <a:rPr lang="en-US" altLang="pl-PL" sz="1400" b="1" dirty="0"/>
              <a:t>    might be slowed</a:t>
            </a:r>
          </a:p>
        </p:txBody>
      </p:sp>
      <p:sp>
        <p:nvSpPr>
          <p:cNvPr id="78858" name="Text Box 10">
            <a:extLst>
              <a:ext uri="{FF2B5EF4-FFF2-40B4-BE49-F238E27FC236}">
                <a16:creationId xmlns:a16="http://schemas.microsoft.com/office/drawing/2014/main" id="{303E6FC7-E506-6E40-BCBB-91104C3EA03F}"/>
              </a:ext>
            </a:extLst>
          </p:cNvPr>
          <p:cNvSpPr txBox="1">
            <a:spLocks noChangeArrowheads="1"/>
          </p:cNvSpPr>
          <p:nvPr/>
        </p:nvSpPr>
        <p:spPr bwMode="auto">
          <a:xfrm>
            <a:off x="2270125" y="61325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pl-PL"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Freeform: Shape 74">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3" name="Isosceles Triangle 82">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9508" name="Picture 4">
            <a:extLst>
              <a:ext uri="{FF2B5EF4-FFF2-40B4-BE49-F238E27FC236}">
                <a16:creationId xmlns:a16="http://schemas.microsoft.com/office/drawing/2014/main" id="{A68FB9B4-290E-5945-9B5A-C8C5279DD76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82066" y="643467"/>
            <a:ext cx="5579866"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5" name="Isosceles Triangle 84">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a:extLst>
              <a:ext uri="{FF2B5EF4-FFF2-40B4-BE49-F238E27FC236}">
                <a16:creationId xmlns:a16="http://schemas.microsoft.com/office/drawing/2014/main" id="{DC0B6F9F-321B-7F4A-A029-72A1EE7F3180}"/>
              </a:ext>
            </a:extLst>
          </p:cNvPr>
          <p:cNvPicPr>
            <a:picLocks noChangeAspect="1"/>
          </p:cNvPicPr>
          <p:nvPr/>
        </p:nvPicPr>
        <p:blipFill>
          <a:blip r:embed="rId2"/>
          <a:stretch>
            <a:fillRect/>
          </a:stretch>
        </p:blipFill>
        <p:spPr>
          <a:xfrm>
            <a:off x="482600" y="2069274"/>
            <a:ext cx="8178799" cy="2719450"/>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6056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a:extLst>
              <a:ext uri="{FF2B5EF4-FFF2-40B4-BE49-F238E27FC236}">
                <a16:creationId xmlns:a16="http://schemas.microsoft.com/office/drawing/2014/main" id="{440312D9-3A15-06F3-DDD7-9C9ACDE880B1}"/>
              </a:ext>
            </a:extLst>
          </p:cNvPr>
          <p:cNvPicPr>
            <a:picLocks noChangeAspect="1"/>
          </p:cNvPicPr>
          <p:nvPr/>
        </p:nvPicPr>
        <p:blipFill>
          <a:blip r:embed="rId2"/>
          <a:stretch>
            <a:fillRect/>
          </a:stretch>
        </p:blipFill>
        <p:spPr>
          <a:xfrm>
            <a:off x="35496" y="2754249"/>
            <a:ext cx="8974781" cy="1480838"/>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0711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braz 2">
            <a:extLst>
              <a:ext uri="{FF2B5EF4-FFF2-40B4-BE49-F238E27FC236}">
                <a16:creationId xmlns:a16="http://schemas.microsoft.com/office/drawing/2014/main" id="{E55CA6F3-3D87-28C1-D53E-88CA9CCF7A4A}"/>
              </a:ext>
            </a:extLst>
          </p:cNvPr>
          <p:cNvPicPr>
            <a:picLocks noChangeAspect="1"/>
          </p:cNvPicPr>
          <p:nvPr/>
        </p:nvPicPr>
        <p:blipFill>
          <a:blip r:embed="rId2"/>
          <a:stretch>
            <a:fillRect/>
          </a:stretch>
        </p:blipFill>
        <p:spPr>
          <a:xfrm>
            <a:off x="1942930" y="11768"/>
            <a:ext cx="5160212" cy="6873616"/>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4061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Isosceles Triangle 35">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Obraz 5">
            <a:extLst>
              <a:ext uri="{FF2B5EF4-FFF2-40B4-BE49-F238E27FC236}">
                <a16:creationId xmlns:a16="http://schemas.microsoft.com/office/drawing/2014/main" id="{51251574-8E55-377E-54DD-86AECD18E84C}"/>
              </a:ext>
            </a:extLst>
          </p:cNvPr>
          <p:cNvPicPr>
            <a:picLocks noChangeAspect="1"/>
          </p:cNvPicPr>
          <p:nvPr/>
        </p:nvPicPr>
        <p:blipFill>
          <a:blip r:embed="rId2"/>
          <a:stretch>
            <a:fillRect/>
          </a:stretch>
        </p:blipFill>
        <p:spPr>
          <a:xfrm>
            <a:off x="827584" y="75680"/>
            <a:ext cx="5328592" cy="6809704"/>
          </a:xfrm>
          <a:prstGeom prst="rect">
            <a:avLst/>
          </a:prstGeom>
          <a:ln>
            <a:noFill/>
          </a:ln>
        </p:spPr>
      </p:pic>
      <p:sp>
        <p:nvSpPr>
          <p:cNvPr id="38" name="Isosceles Triangle 37">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ole tekstowe 6">
            <a:extLst>
              <a:ext uri="{FF2B5EF4-FFF2-40B4-BE49-F238E27FC236}">
                <a16:creationId xmlns:a16="http://schemas.microsoft.com/office/drawing/2014/main" id="{D63BBECC-6276-43B8-9F66-0AD964595B9D}"/>
              </a:ext>
            </a:extLst>
          </p:cNvPr>
          <p:cNvSpPr txBox="1"/>
          <p:nvPr/>
        </p:nvSpPr>
        <p:spPr>
          <a:xfrm>
            <a:off x="5580112" y="2348880"/>
            <a:ext cx="3634328" cy="369332"/>
          </a:xfrm>
          <a:prstGeom prst="rect">
            <a:avLst/>
          </a:prstGeom>
          <a:noFill/>
        </p:spPr>
        <p:txBody>
          <a:bodyPr wrap="none" rtlCol="0">
            <a:spAutoFit/>
          </a:bodyPr>
          <a:lstStyle/>
          <a:p>
            <a:r>
              <a:rPr lang="pl-PL" b="1" dirty="0">
                <a:solidFill>
                  <a:schemeClr val="accent2">
                    <a:lumMod val="75000"/>
                  </a:schemeClr>
                </a:solidFill>
              </a:rPr>
              <a:t>AI in </a:t>
            </a:r>
            <a:r>
              <a:rPr lang="pl-PL" b="1" dirty="0" err="1">
                <a:solidFill>
                  <a:schemeClr val="accent2">
                    <a:lumMod val="75000"/>
                  </a:schemeClr>
                </a:solidFill>
              </a:rPr>
              <a:t>improving</a:t>
            </a:r>
            <a:r>
              <a:rPr lang="pl-PL" b="1" dirty="0">
                <a:solidFill>
                  <a:schemeClr val="accent2">
                    <a:lumMod val="75000"/>
                  </a:schemeClr>
                </a:solidFill>
              </a:rPr>
              <a:t> GFR </a:t>
            </a:r>
            <a:r>
              <a:rPr lang="pl-PL" b="1" dirty="0" err="1">
                <a:solidFill>
                  <a:schemeClr val="accent2">
                    <a:lumMod val="75000"/>
                  </a:schemeClr>
                </a:solidFill>
              </a:rPr>
              <a:t>estimation</a:t>
            </a:r>
            <a:endParaRPr lang="pl-PL" b="1" dirty="0">
              <a:solidFill>
                <a:schemeClr val="accent2">
                  <a:lumMod val="75000"/>
                </a:schemeClr>
              </a:solidFill>
            </a:endParaRPr>
          </a:p>
        </p:txBody>
      </p:sp>
      <p:pic>
        <p:nvPicPr>
          <p:cNvPr id="10" name="Obraz 9">
            <a:extLst>
              <a:ext uri="{FF2B5EF4-FFF2-40B4-BE49-F238E27FC236}">
                <a16:creationId xmlns:a16="http://schemas.microsoft.com/office/drawing/2014/main" id="{353A9BE3-DCEF-F308-2609-B3CE3E066625}"/>
              </a:ext>
            </a:extLst>
          </p:cNvPr>
          <p:cNvPicPr>
            <a:picLocks noChangeAspect="1"/>
          </p:cNvPicPr>
          <p:nvPr/>
        </p:nvPicPr>
        <p:blipFill>
          <a:blip r:embed="rId3"/>
          <a:stretch>
            <a:fillRect/>
          </a:stretch>
        </p:blipFill>
        <p:spPr>
          <a:xfrm>
            <a:off x="5982258" y="6589329"/>
            <a:ext cx="3161742" cy="268670"/>
          </a:xfrm>
          <a:prstGeom prst="rect">
            <a:avLst/>
          </a:prstGeom>
        </p:spPr>
      </p:pic>
      <p:pic>
        <p:nvPicPr>
          <p:cNvPr id="18" name="Obraz 17">
            <a:extLst>
              <a:ext uri="{FF2B5EF4-FFF2-40B4-BE49-F238E27FC236}">
                <a16:creationId xmlns:a16="http://schemas.microsoft.com/office/drawing/2014/main" id="{B2A59389-9E10-B09E-9198-08E85584B7CF}"/>
              </a:ext>
            </a:extLst>
          </p:cNvPr>
          <p:cNvPicPr>
            <a:picLocks noChangeAspect="1"/>
          </p:cNvPicPr>
          <p:nvPr/>
        </p:nvPicPr>
        <p:blipFill>
          <a:blip r:embed="rId4"/>
          <a:stretch>
            <a:fillRect/>
          </a:stretch>
        </p:blipFill>
        <p:spPr>
          <a:xfrm>
            <a:off x="6084168" y="3506232"/>
            <a:ext cx="3053080" cy="268671"/>
          </a:xfrm>
          <a:prstGeom prst="rect">
            <a:avLst/>
          </a:prstGeom>
        </p:spPr>
      </p:pic>
    </p:spTree>
    <p:extLst>
      <p:ext uri="{BB962C8B-B14F-4D97-AF65-F5344CB8AC3E}">
        <p14:creationId xmlns:p14="http://schemas.microsoft.com/office/powerpoint/2010/main" val="2898931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a:extLst>
              <a:ext uri="{FF2B5EF4-FFF2-40B4-BE49-F238E27FC236}">
                <a16:creationId xmlns:a16="http://schemas.microsoft.com/office/drawing/2014/main" id="{FFE24691-B49A-F9C1-FFDE-A6F392E655FF}"/>
              </a:ext>
            </a:extLst>
          </p:cNvPr>
          <p:cNvPicPr>
            <a:picLocks noChangeAspect="1"/>
          </p:cNvPicPr>
          <p:nvPr/>
        </p:nvPicPr>
        <p:blipFill>
          <a:blip r:embed="rId2"/>
          <a:stretch>
            <a:fillRect/>
          </a:stretch>
        </p:blipFill>
        <p:spPr>
          <a:xfrm>
            <a:off x="1942930" y="116632"/>
            <a:ext cx="5422131" cy="6777664"/>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1456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a:extLst>
              <a:ext uri="{FF2B5EF4-FFF2-40B4-BE49-F238E27FC236}">
                <a16:creationId xmlns:a16="http://schemas.microsoft.com/office/drawing/2014/main" id="{D76306C8-C797-E614-DA68-58C6DBE313AF}"/>
              </a:ext>
            </a:extLst>
          </p:cNvPr>
          <p:cNvPicPr>
            <a:picLocks noChangeAspect="1"/>
          </p:cNvPicPr>
          <p:nvPr/>
        </p:nvPicPr>
        <p:blipFill>
          <a:blip r:embed="rId2"/>
          <a:stretch>
            <a:fillRect/>
          </a:stretch>
        </p:blipFill>
        <p:spPr>
          <a:xfrm>
            <a:off x="179512" y="1946591"/>
            <a:ext cx="8856833" cy="3210601"/>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093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a:extLst>
              <a:ext uri="{FF2B5EF4-FFF2-40B4-BE49-F238E27FC236}">
                <a16:creationId xmlns:a16="http://schemas.microsoft.com/office/drawing/2014/main" id="{2EB392C4-0F34-383D-6569-C29155FE5349}"/>
              </a:ext>
            </a:extLst>
          </p:cNvPr>
          <p:cNvPicPr>
            <a:picLocks noChangeAspect="1"/>
          </p:cNvPicPr>
          <p:nvPr/>
        </p:nvPicPr>
        <p:blipFill>
          <a:blip r:embed="rId2"/>
          <a:stretch>
            <a:fillRect/>
          </a:stretch>
        </p:blipFill>
        <p:spPr>
          <a:xfrm>
            <a:off x="55984" y="2887154"/>
            <a:ext cx="8980512" cy="1189918"/>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8937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braz 2">
            <a:extLst>
              <a:ext uri="{FF2B5EF4-FFF2-40B4-BE49-F238E27FC236}">
                <a16:creationId xmlns:a16="http://schemas.microsoft.com/office/drawing/2014/main" id="{489F5C08-6BE7-F94E-9C5B-4EAB6EEE84BB}"/>
              </a:ext>
            </a:extLst>
          </p:cNvPr>
          <p:cNvPicPr>
            <a:picLocks noChangeAspect="1"/>
          </p:cNvPicPr>
          <p:nvPr/>
        </p:nvPicPr>
        <p:blipFill>
          <a:blip r:embed="rId2"/>
          <a:stretch>
            <a:fillRect/>
          </a:stretch>
        </p:blipFill>
        <p:spPr>
          <a:xfrm>
            <a:off x="35496" y="2492682"/>
            <a:ext cx="9108504" cy="2194550"/>
          </a:xfrm>
          <a:prstGeom prst="rect">
            <a:avLst/>
          </a:prstGeom>
        </p:spPr>
      </p:pic>
    </p:spTree>
    <p:extLst>
      <p:ext uri="{BB962C8B-B14F-4D97-AF65-F5344CB8AC3E}">
        <p14:creationId xmlns:p14="http://schemas.microsoft.com/office/powerpoint/2010/main" val="2125254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a:extLst>
              <a:ext uri="{FF2B5EF4-FFF2-40B4-BE49-F238E27FC236}">
                <a16:creationId xmlns:a16="http://schemas.microsoft.com/office/drawing/2014/main" id="{AD07F15C-E0BA-0949-4D68-ED94979C88B6}"/>
              </a:ext>
            </a:extLst>
          </p:cNvPr>
          <p:cNvPicPr>
            <a:picLocks noChangeAspect="1"/>
          </p:cNvPicPr>
          <p:nvPr/>
        </p:nvPicPr>
        <p:blipFill>
          <a:blip r:embed="rId2"/>
          <a:stretch>
            <a:fillRect/>
          </a:stretch>
        </p:blipFill>
        <p:spPr>
          <a:xfrm>
            <a:off x="323528" y="995807"/>
            <a:ext cx="8638310" cy="5139794"/>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6716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a:extLst>
              <a:ext uri="{FF2B5EF4-FFF2-40B4-BE49-F238E27FC236}">
                <a16:creationId xmlns:a16="http://schemas.microsoft.com/office/drawing/2014/main" id="{2E0246C2-FF4A-4E17-65E7-568D1135D93A}"/>
              </a:ext>
            </a:extLst>
          </p:cNvPr>
          <p:cNvPicPr>
            <a:picLocks noChangeAspect="1"/>
          </p:cNvPicPr>
          <p:nvPr/>
        </p:nvPicPr>
        <p:blipFill>
          <a:blip r:embed="rId2"/>
          <a:stretch>
            <a:fillRect/>
          </a:stretch>
        </p:blipFill>
        <p:spPr>
          <a:xfrm>
            <a:off x="251520" y="1333181"/>
            <a:ext cx="8746374" cy="4482517"/>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4212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a:extLst>
              <a:ext uri="{FF2B5EF4-FFF2-40B4-BE49-F238E27FC236}">
                <a16:creationId xmlns:a16="http://schemas.microsoft.com/office/drawing/2014/main" id="{4BF78C84-3AAA-2E45-A9C4-E00EFE21E81A}"/>
              </a:ext>
            </a:extLst>
          </p:cNvPr>
          <p:cNvPicPr>
            <a:picLocks noChangeAspect="1"/>
          </p:cNvPicPr>
          <p:nvPr/>
        </p:nvPicPr>
        <p:blipFill>
          <a:blip r:embed="rId2"/>
          <a:stretch>
            <a:fillRect/>
          </a:stretch>
        </p:blipFill>
        <p:spPr>
          <a:xfrm>
            <a:off x="2672515" y="643467"/>
            <a:ext cx="3798968" cy="5571065"/>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2108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5420" name="Rectangle 145419">
            <a:extLst>
              <a:ext uri="{FF2B5EF4-FFF2-40B4-BE49-F238E27FC236}">
                <a16:creationId xmlns:a16="http://schemas.microsoft.com/office/drawing/2014/main" id="{32BC26D8-82FB-445E-AA49-62A77D7C1E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422" name="Rectangle 145421">
            <a:extLst>
              <a:ext uri="{FF2B5EF4-FFF2-40B4-BE49-F238E27FC236}">
                <a16:creationId xmlns:a16="http://schemas.microsoft.com/office/drawing/2014/main" id="{CB44330D-EA18-4254-AA95-EB49948539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Obraz 5">
            <a:extLst>
              <a:ext uri="{FF2B5EF4-FFF2-40B4-BE49-F238E27FC236}">
                <a16:creationId xmlns:a16="http://schemas.microsoft.com/office/drawing/2014/main" id="{F7DB2CB7-F368-3A77-F40A-EB81FCCB2FDA}"/>
              </a:ext>
            </a:extLst>
          </p:cNvPr>
          <p:cNvPicPr>
            <a:picLocks noChangeAspect="1"/>
          </p:cNvPicPr>
          <p:nvPr/>
        </p:nvPicPr>
        <p:blipFill>
          <a:blip r:embed="rId3"/>
          <a:stretch>
            <a:fillRect/>
          </a:stretch>
        </p:blipFill>
        <p:spPr>
          <a:xfrm>
            <a:off x="1609064" y="643467"/>
            <a:ext cx="5925871" cy="557106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a:extLst>
              <a:ext uri="{FF2B5EF4-FFF2-40B4-BE49-F238E27FC236}">
                <a16:creationId xmlns:a16="http://schemas.microsoft.com/office/drawing/2014/main" id="{0E311B22-918C-855D-4715-11438A26A347}"/>
              </a:ext>
            </a:extLst>
          </p:cNvPr>
          <p:cNvPicPr>
            <a:picLocks noChangeAspect="1"/>
          </p:cNvPicPr>
          <p:nvPr/>
        </p:nvPicPr>
        <p:blipFill>
          <a:blip r:embed="rId2"/>
          <a:stretch>
            <a:fillRect/>
          </a:stretch>
        </p:blipFill>
        <p:spPr>
          <a:xfrm>
            <a:off x="251520" y="893571"/>
            <a:ext cx="8568952" cy="5312749"/>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8878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46D6306C-ED4F-4AAE-B4A5-EEA6AFAD72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018" name="Rectangle 2">
            <a:extLst>
              <a:ext uri="{FF2B5EF4-FFF2-40B4-BE49-F238E27FC236}">
                <a16:creationId xmlns:a16="http://schemas.microsoft.com/office/drawing/2014/main" id="{5D0802E3-7D58-8148-A4DE-0912CE4D17F8}"/>
              </a:ext>
            </a:extLst>
          </p:cNvPr>
          <p:cNvSpPr>
            <a:spLocks noGrp="1" noChangeArrowheads="1"/>
          </p:cNvSpPr>
          <p:nvPr>
            <p:ph type="title"/>
          </p:nvPr>
        </p:nvSpPr>
        <p:spPr>
          <a:xfrm>
            <a:off x="482600" y="1698171"/>
            <a:ext cx="2971546" cy="4516360"/>
          </a:xfrm>
        </p:spPr>
        <p:txBody>
          <a:bodyPr anchor="t">
            <a:normAutofit/>
          </a:bodyPr>
          <a:lstStyle/>
          <a:p>
            <a:r>
              <a:rPr lang="en-US" altLang="pl-PL" sz="3100" b="1" dirty="0">
                <a:solidFill>
                  <a:schemeClr val="accent2">
                    <a:lumMod val="75000"/>
                  </a:schemeClr>
                </a:solidFill>
                <a:effectLst>
                  <a:outerShdw blurRad="38100" dist="38100" dir="2700000" algn="tl">
                    <a:srgbClr val="C0C0C0"/>
                  </a:outerShdw>
                </a:effectLst>
              </a:rPr>
              <a:t>Water excretion</a:t>
            </a:r>
            <a:endParaRPr lang="en-US" altLang="pl-PL" sz="3100" b="1" dirty="0">
              <a:solidFill>
                <a:schemeClr val="accent2">
                  <a:lumMod val="75000"/>
                </a:schemeClr>
              </a:solidFill>
            </a:endParaRPr>
          </a:p>
        </p:txBody>
      </p:sp>
      <p:sp>
        <p:nvSpPr>
          <p:cNvPr id="74" name="Rectangle 73">
            <a:extLst>
              <a:ext uri="{FF2B5EF4-FFF2-40B4-BE49-F238E27FC236}">
                <a16:creationId xmlns:a16="http://schemas.microsoft.com/office/drawing/2014/main" id="{0EC5361D-F897-4856-B945-0455A365EB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25642" y="741074"/>
            <a:ext cx="687472" cy="51560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Shape 75">
            <a:extLst>
              <a:ext uri="{FF2B5EF4-FFF2-40B4-BE49-F238E27FC236}">
                <a16:creationId xmlns:a16="http://schemas.microsoft.com/office/drawing/2014/main" id="{4508C0C5-2268-42B5-B3C8-4D0899E05F8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12651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8" name="Freeform: Shape 77">
            <a:extLst>
              <a:ext uri="{FF2B5EF4-FFF2-40B4-BE49-F238E27FC236}">
                <a16:creationId xmlns:a16="http://schemas.microsoft.com/office/drawing/2014/main" id="{141ACBDB-38F8-4B34-8183-BD95B4E55A6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826041" y="-81546"/>
            <a:ext cx="1827638" cy="1032742"/>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0" name="Rectangle 79">
            <a:extLst>
              <a:ext uri="{FF2B5EF4-FFF2-40B4-BE49-F238E27FC236}">
                <a16:creationId xmlns:a16="http://schemas.microsoft.com/office/drawing/2014/main" id="{DE00DB52-3455-4E2F-867B-A6D0516E17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909679" y="502817"/>
            <a:ext cx="645368" cy="484026"/>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6019" name="Rectangle 3">
            <a:extLst>
              <a:ext uri="{FF2B5EF4-FFF2-40B4-BE49-F238E27FC236}">
                <a16:creationId xmlns:a16="http://schemas.microsoft.com/office/drawing/2014/main" id="{B8627172-E3AD-3D42-A6D3-E9DB1610B83E}"/>
              </a:ext>
            </a:extLst>
          </p:cNvPr>
          <p:cNvSpPr>
            <a:spLocks noGrp="1" noChangeArrowheads="1"/>
          </p:cNvSpPr>
          <p:nvPr>
            <p:ph type="body" idx="1"/>
          </p:nvPr>
        </p:nvSpPr>
        <p:spPr>
          <a:xfrm>
            <a:off x="3802515" y="1698170"/>
            <a:ext cx="4858884" cy="4516361"/>
          </a:xfrm>
        </p:spPr>
        <p:txBody>
          <a:bodyPr>
            <a:normAutofit/>
          </a:bodyPr>
          <a:lstStyle/>
          <a:p>
            <a:r>
              <a:rPr lang="en-US" altLang="pl-PL" sz="1700" b="1" dirty="0"/>
              <a:t>Blood osmolality: 285-295 </a:t>
            </a:r>
            <a:r>
              <a:rPr lang="en-US" altLang="pl-PL" sz="1700" b="1" dirty="0" err="1"/>
              <a:t>mOsm</a:t>
            </a:r>
            <a:r>
              <a:rPr lang="en-US" altLang="pl-PL" sz="1700" b="1" dirty="0"/>
              <a:t>/kgH20 </a:t>
            </a:r>
          </a:p>
          <a:p>
            <a:endParaRPr lang="en-US" altLang="pl-PL" sz="1700" b="1" dirty="0"/>
          </a:p>
          <a:p>
            <a:r>
              <a:rPr lang="en-US" altLang="pl-PL" sz="1700" b="1" dirty="0"/>
              <a:t>CKD - impairment in the urinary concentrating ability (normal range: 50-1200 </a:t>
            </a:r>
            <a:r>
              <a:rPr lang="en-US" altLang="pl-PL" sz="1700" b="1" dirty="0" err="1"/>
              <a:t>mOsm</a:t>
            </a:r>
            <a:r>
              <a:rPr lang="en-US" altLang="pl-PL" sz="1700" b="1" dirty="0"/>
              <a:t>/kg H20)</a:t>
            </a:r>
          </a:p>
          <a:p>
            <a:endParaRPr lang="en-US" altLang="pl-PL" sz="1700" b="1" dirty="0"/>
          </a:p>
          <a:p>
            <a:r>
              <a:rPr lang="en-US" altLang="pl-PL" sz="1700" b="1" dirty="0"/>
              <a:t>In progressive renal failure the maximum urine osmolality approaches that of plasma </a:t>
            </a:r>
          </a:p>
          <a:p>
            <a:endParaRPr lang="en-US" altLang="pl-PL" sz="1700" b="1" dirty="0"/>
          </a:p>
          <a:p>
            <a:r>
              <a:rPr lang="en-US" altLang="pl-PL" sz="1700" b="1" dirty="0"/>
              <a:t>The increased obligatory water excretion in chronic renal disease may lead to </a:t>
            </a:r>
            <a:r>
              <a:rPr lang="en-US" altLang="pl-PL" sz="1700" b="1" u="sng" dirty="0"/>
              <a:t>polyuria and </a:t>
            </a:r>
            <a:r>
              <a:rPr lang="en-US" altLang="pl-PL" sz="1700" b="1" u="sng" dirty="0" err="1"/>
              <a:t>noc</a:t>
            </a:r>
            <a:r>
              <a:rPr lang="pl-PL" altLang="pl-PL" sz="1700" b="1" u="sng" dirty="0"/>
              <a:t>t</a:t>
            </a:r>
            <a:r>
              <a:rPr lang="en-US" altLang="pl-PL" sz="1700" b="1" u="sng" dirty="0" err="1"/>
              <a:t>uria</a:t>
            </a:r>
            <a:r>
              <a:rPr lang="en-US" altLang="pl-PL" sz="1700" b="1" u="sng" dirty="0"/>
              <a:t> </a:t>
            </a:r>
          </a:p>
        </p:txBody>
      </p:sp>
      <p:sp>
        <p:nvSpPr>
          <p:cNvPr id="82" name="Isosceles Triangle 81">
            <a:extLst>
              <a:ext uri="{FF2B5EF4-FFF2-40B4-BE49-F238E27FC236}">
                <a16:creationId xmlns:a16="http://schemas.microsoft.com/office/drawing/2014/main" id="{9E914C83-E0D8-4953-92D5-169D28CB43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6567" y="6115501"/>
            <a:ext cx="1120885"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4" name="Isosceles Triangle 83">
            <a:extLst>
              <a:ext uri="{FF2B5EF4-FFF2-40B4-BE49-F238E27FC236}">
                <a16:creationId xmlns:a16="http://schemas.microsoft.com/office/drawing/2014/main" id="{3512E083-F550-46AF-8490-767ECFD00C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5472" y="6453143"/>
            <a:ext cx="611178"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042" name="Rectangle 2">
            <a:extLst>
              <a:ext uri="{FF2B5EF4-FFF2-40B4-BE49-F238E27FC236}">
                <a16:creationId xmlns:a16="http://schemas.microsoft.com/office/drawing/2014/main" id="{6AEA5DFC-6D77-D047-8603-EEF687EA76D7}"/>
              </a:ext>
            </a:extLst>
          </p:cNvPr>
          <p:cNvSpPr>
            <a:spLocks noGrp="1" noChangeArrowheads="1"/>
          </p:cNvSpPr>
          <p:nvPr>
            <p:ph type="title"/>
          </p:nvPr>
        </p:nvSpPr>
        <p:spPr>
          <a:xfrm>
            <a:off x="482600" y="321734"/>
            <a:ext cx="8178799" cy="1135737"/>
          </a:xfrm>
        </p:spPr>
        <p:txBody>
          <a:bodyPr>
            <a:normAutofit/>
          </a:bodyPr>
          <a:lstStyle/>
          <a:p>
            <a:r>
              <a:rPr lang="pl-PL" altLang="pl-PL" sz="3100" b="1" dirty="0" err="1">
                <a:solidFill>
                  <a:schemeClr val="accent2">
                    <a:lumMod val="75000"/>
                  </a:schemeClr>
                </a:solidFill>
                <a:effectLst>
                  <a:outerShdw blurRad="38100" dist="38100" dir="2700000" algn="tl">
                    <a:srgbClr val="C0C0C0"/>
                  </a:outerShdw>
                </a:effectLst>
              </a:rPr>
              <a:t>Sodium</a:t>
            </a:r>
            <a:r>
              <a:rPr lang="pl-PL" altLang="pl-PL" sz="3100" b="1" dirty="0">
                <a:solidFill>
                  <a:schemeClr val="accent2">
                    <a:lumMod val="75000"/>
                  </a:schemeClr>
                </a:solidFill>
                <a:effectLst>
                  <a:outerShdw blurRad="38100" dist="38100" dir="2700000" algn="tl">
                    <a:srgbClr val="C0C0C0"/>
                  </a:outerShdw>
                </a:effectLst>
              </a:rPr>
              <a:t> </a:t>
            </a:r>
            <a:r>
              <a:rPr lang="pl-PL" altLang="pl-PL" sz="3100" b="1" dirty="0" err="1">
                <a:solidFill>
                  <a:schemeClr val="accent2">
                    <a:lumMod val="75000"/>
                  </a:schemeClr>
                </a:solidFill>
                <a:effectLst>
                  <a:outerShdw blurRad="38100" dist="38100" dir="2700000" algn="tl">
                    <a:srgbClr val="C0C0C0"/>
                  </a:outerShdw>
                </a:effectLst>
              </a:rPr>
              <a:t>excretion</a:t>
            </a:r>
            <a:endParaRPr lang="pl-PL" altLang="pl-PL" sz="3100" b="1" dirty="0">
              <a:solidFill>
                <a:schemeClr val="accent2">
                  <a:lumMod val="75000"/>
                </a:schemeClr>
              </a:solidFill>
            </a:endParaRPr>
          </a:p>
        </p:txBody>
      </p:sp>
      <p:sp>
        <p:nvSpPr>
          <p:cNvPr id="87043" name="Rectangle 3">
            <a:extLst>
              <a:ext uri="{FF2B5EF4-FFF2-40B4-BE49-F238E27FC236}">
                <a16:creationId xmlns:a16="http://schemas.microsoft.com/office/drawing/2014/main" id="{62E0F011-E64B-2A43-93FC-2AA663AD0CBE}"/>
              </a:ext>
            </a:extLst>
          </p:cNvPr>
          <p:cNvSpPr>
            <a:spLocks noGrp="1" noChangeArrowheads="1"/>
          </p:cNvSpPr>
          <p:nvPr>
            <p:ph type="body" idx="1"/>
          </p:nvPr>
        </p:nvSpPr>
        <p:spPr>
          <a:xfrm>
            <a:off x="482600" y="1782981"/>
            <a:ext cx="8178799" cy="4393982"/>
          </a:xfrm>
        </p:spPr>
        <p:txBody>
          <a:bodyPr>
            <a:normAutofit/>
          </a:bodyPr>
          <a:lstStyle/>
          <a:p>
            <a:pPr>
              <a:lnSpc>
                <a:spcPct val="90000"/>
              </a:lnSpc>
            </a:pPr>
            <a:r>
              <a:rPr lang="en-US" altLang="pl-PL" sz="1600" b="1" dirty="0"/>
              <a:t>Fractional sodium excretion increases and extra renal balance is maintained until late in the course of renal disease</a:t>
            </a:r>
          </a:p>
          <a:p>
            <a:pPr>
              <a:lnSpc>
                <a:spcPct val="90000"/>
              </a:lnSpc>
            </a:pPr>
            <a:endParaRPr lang="en-US" altLang="pl-PL" sz="1600" b="1" dirty="0"/>
          </a:p>
          <a:p>
            <a:pPr>
              <a:lnSpc>
                <a:spcPct val="90000"/>
              </a:lnSpc>
            </a:pPr>
            <a:r>
              <a:rPr lang="en-US" altLang="pl-PL" sz="1600" b="1" dirty="0"/>
              <a:t>ECF volume is relatively well preserved</a:t>
            </a:r>
          </a:p>
          <a:p>
            <a:pPr>
              <a:lnSpc>
                <a:spcPct val="90000"/>
              </a:lnSpc>
            </a:pPr>
            <a:endParaRPr lang="en-US" altLang="pl-PL" sz="1600" b="1" dirty="0"/>
          </a:p>
          <a:p>
            <a:pPr>
              <a:lnSpc>
                <a:spcPct val="90000"/>
              </a:lnSpc>
            </a:pPr>
            <a:r>
              <a:rPr lang="en-US" altLang="pl-PL" sz="1600" b="1" dirty="0"/>
              <a:t>In a normal person sodium chloride intake may vary from 3.5 – 7.0 g/day, </a:t>
            </a:r>
          </a:p>
          <a:p>
            <a:pPr>
              <a:lnSpc>
                <a:spcPct val="90000"/>
              </a:lnSpc>
              <a:buFontTx/>
              <a:buNone/>
            </a:pPr>
            <a:r>
              <a:rPr lang="en-US" altLang="pl-PL" sz="1600" b="1" dirty="0"/>
              <a:t>      (fractional sodium intake changes from 0.25 to 0.5%/day to maintain balance)</a:t>
            </a:r>
          </a:p>
          <a:p>
            <a:pPr>
              <a:lnSpc>
                <a:spcPct val="90000"/>
              </a:lnSpc>
            </a:pPr>
            <a:endParaRPr lang="en-US" altLang="pl-PL" sz="1600" b="1" dirty="0"/>
          </a:p>
          <a:p>
            <a:pPr>
              <a:lnSpc>
                <a:spcPct val="90000"/>
              </a:lnSpc>
            </a:pPr>
            <a:r>
              <a:rPr lang="en-US" altLang="pl-PL" sz="1600" b="1" dirty="0"/>
              <a:t>In a person with GFR 4 ml/min fractional sodium excretion has to change from 4% to 16% </a:t>
            </a:r>
            <a:r>
              <a:rPr lang="en-US" altLang="pl-PL" sz="1600" b="1" u="sng" dirty="0"/>
              <a:t>  (to maintain sodium balance – restriction in sodium intake!!!)</a:t>
            </a:r>
          </a:p>
          <a:p>
            <a:pPr>
              <a:lnSpc>
                <a:spcPct val="90000"/>
              </a:lnSpc>
            </a:pPr>
            <a:endParaRPr lang="en-US" altLang="pl-PL" sz="1600" b="1" dirty="0"/>
          </a:p>
          <a:p>
            <a:pPr>
              <a:lnSpc>
                <a:spcPct val="90000"/>
              </a:lnSpc>
            </a:pPr>
            <a:r>
              <a:rPr lang="en-US" altLang="pl-PL" sz="1600" b="1" dirty="0"/>
              <a:t>1-2% of patients with early renal failure have a urine sodium leak, which causes sodium depletion even when sodium salt intake is normal (medullary cystic disease, analgesic nephropathy, chronic interstitial disease, polycystic kidney disease). They are typically normotensive and require a high sodium intake to maintain sodium balance</a:t>
            </a:r>
          </a:p>
        </p:txBody>
      </p:sp>
      <p:sp>
        <p:nvSpPr>
          <p:cNvPr id="74" name="Rectangle 73">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Isosceles Triangle 75">
            <a:extLst>
              <a:ext uri="{FF2B5EF4-FFF2-40B4-BE49-F238E27FC236}">
                <a16:creationId xmlns:a16="http://schemas.microsoft.com/office/drawing/2014/main"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Isosceles Triangle 77">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Rectangle 79">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066" name="Rectangle 2">
            <a:extLst>
              <a:ext uri="{FF2B5EF4-FFF2-40B4-BE49-F238E27FC236}">
                <a16:creationId xmlns:a16="http://schemas.microsoft.com/office/drawing/2014/main" id="{9C805C96-36F6-274E-9986-F0A430C37ABD}"/>
              </a:ext>
            </a:extLst>
          </p:cNvPr>
          <p:cNvSpPr>
            <a:spLocks noGrp="1" noChangeArrowheads="1"/>
          </p:cNvSpPr>
          <p:nvPr>
            <p:ph type="title"/>
          </p:nvPr>
        </p:nvSpPr>
        <p:spPr>
          <a:xfrm>
            <a:off x="482600" y="321734"/>
            <a:ext cx="8178799" cy="1135737"/>
          </a:xfrm>
        </p:spPr>
        <p:txBody>
          <a:bodyPr>
            <a:normAutofit/>
          </a:bodyPr>
          <a:lstStyle/>
          <a:p>
            <a:r>
              <a:rPr lang="en-US" altLang="pl-PL" sz="3100" b="1" dirty="0">
                <a:solidFill>
                  <a:schemeClr val="accent2">
                    <a:lumMod val="75000"/>
                  </a:schemeClr>
                </a:solidFill>
                <a:effectLst>
                  <a:outerShdw blurRad="38100" dist="38100" dir="2700000" algn="tl">
                    <a:srgbClr val="C0C0C0"/>
                  </a:outerShdw>
                </a:effectLst>
              </a:rPr>
              <a:t>Potassium excretion</a:t>
            </a:r>
            <a:endParaRPr lang="en-US" altLang="pl-PL" sz="3100" b="1" dirty="0">
              <a:solidFill>
                <a:schemeClr val="accent2">
                  <a:lumMod val="75000"/>
                </a:schemeClr>
              </a:solidFill>
            </a:endParaRPr>
          </a:p>
        </p:txBody>
      </p:sp>
      <p:sp>
        <p:nvSpPr>
          <p:cNvPr id="88067" name="Rectangle 3">
            <a:extLst>
              <a:ext uri="{FF2B5EF4-FFF2-40B4-BE49-F238E27FC236}">
                <a16:creationId xmlns:a16="http://schemas.microsoft.com/office/drawing/2014/main" id="{1C23059A-EBF7-0F47-83CB-7A26F58FD983}"/>
              </a:ext>
            </a:extLst>
          </p:cNvPr>
          <p:cNvSpPr>
            <a:spLocks noGrp="1" noChangeArrowheads="1"/>
          </p:cNvSpPr>
          <p:nvPr>
            <p:ph type="body" idx="1"/>
          </p:nvPr>
        </p:nvSpPr>
        <p:spPr>
          <a:xfrm>
            <a:off x="482600" y="1782981"/>
            <a:ext cx="8178799" cy="4393982"/>
          </a:xfrm>
        </p:spPr>
        <p:txBody>
          <a:bodyPr>
            <a:normAutofit/>
          </a:bodyPr>
          <a:lstStyle/>
          <a:p>
            <a:pPr>
              <a:lnSpc>
                <a:spcPct val="90000"/>
              </a:lnSpc>
            </a:pPr>
            <a:r>
              <a:rPr lang="en-US" altLang="pl-PL" sz="1400" b="1" dirty="0"/>
              <a:t>Normally 90% - 95% of ingested potassium is excreted in the urine</a:t>
            </a:r>
          </a:p>
          <a:p>
            <a:pPr>
              <a:lnSpc>
                <a:spcPct val="90000"/>
              </a:lnSpc>
            </a:pPr>
            <a:endParaRPr lang="en-US" altLang="pl-PL" sz="1400" b="1" dirty="0"/>
          </a:p>
          <a:p>
            <a:pPr>
              <a:lnSpc>
                <a:spcPct val="90000"/>
              </a:lnSpc>
            </a:pPr>
            <a:r>
              <a:rPr lang="en-US" altLang="pl-PL" sz="1400" b="1" dirty="0"/>
              <a:t>In chronic renal failure 20% - 50% of </a:t>
            </a:r>
            <a:r>
              <a:rPr lang="en-US" altLang="pl-PL" sz="1400" b="1" dirty="0" err="1"/>
              <a:t>patassium</a:t>
            </a:r>
            <a:r>
              <a:rPr lang="en-US" altLang="pl-PL" sz="1400" b="1" dirty="0"/>
              <a:t> is excreted in the stool</a:t>
            </a:r>
          </a:p>
          <a:p>
            <a:pPr>
              <a:lnSpc>
                <a:spcPct val="90000"/>
              </a:lnSpc>
            </a:pPr>
            <a:endParaRPr lang="en-US" altLang="pl-PL" sz="1400" b="1" dirty="0"/>
          </a:p>
          <a:p>
            <a:pPr>
              <a:lnSpc>
                <a:spcPct val="90000"/>
              </a:lnSpc>
            </a:pPr>
            <a:r>
              <a:rPr lang="en-US" altLang="pl-PL" sz="1400" b="1" dirty="0"/>
              <a:t>CKD - a marked increase in potassium excretion per </a:t>
            </a:r>
            <a:r>
              <a:rPr lang="en-US" altLang="pl-PL" sz="1400" b="1" dirty="0" err="1"/>
              <a:t>nephron</a:t>
            </a:r>
            <a:endParaRPr lang="en-US" altLang="pl-PL" sz="1400" b="1" dirty="0"/>
          </a:p>
          <a:p>
            <a:pPr>
              <a:lnSpc>
                <a:spcPct val="90000"/>
              </a:lnSpc>
            </a:pPr>
            <a:endParaRPr lang="en-US" altLang="pl-PL" sz="1400" b="1" dirty="0"/>
          </a:p>
          <a:p>
            <a:pPr>
              <a:lnSpc>
                <a:spcPct val="90000"/>
              </a:lnSpc>
            </a:pPr>
            <a:r>
              <a:rPr lang="en-US" altLang="pl-PL" sz="1400" b="1" dirty="0"/>
              <a:t>A normal concentration of potassium is maintained even on a normal potassium intake (60-80 </a:t>
            </a:r>
            <a:r>
              <a:rPr lang="en-US" altLang="pl-PL" sz="1400" b="1" dirty="0" err="1"/>
              <a:t>mEq</a:t>
            </a:r>
            <a:r>
              <a:rPr lang="en-US" altLang="pl-PL" sz="1400" b="1" dirty="0"/>
              <a:t>/day) until GFR falls below 10 ml/min</a:t>
            </a:r>
          </a:p>
          <a:p>
            <a:pPr>
              <a:lnSpc>
                <a:spcPct val="90000"/>
              </a:lnSpc>
            </a:pPr>
            <a:endParaRPr lang="en-US" altLang="pl-PL" sz="1400" b="1" dirty="0"/>
          </a:p>
          <a:p>
            <a:pPr>
              <a:lnSpc>
                <a:spcPct val="90000"/>
              </a:lnSpc>
            </a:pPr>
            <a:r>
              <a:rPr lang="en-US" altLang="pl-PL" sz="1400" b="1" dirty="0"/>
              <a:t>Potassium excretion depends on tubular secretion to maintain balance- </a:t>
            </a:r>
            <a:r>
              <a:rPr lang="en-US" altLang="pl-PL" sz="1400" b="1" dirty="0" err="1"/>
              <a:t>aldosteron</a:t>
            </a:r>
            <a:r>
              <a:rPr lang="en-US" altLang="pl-PL" sz="1400" b="1" dirty="0"/>
              <a:t> increases secretion in distal tubules (care with prescription of converting enzyme inhibitors – they may reduce </a:t>
            </a:r>
            <a:r>
              <a:rPr lang="en-US" altLang="pl-PL" sz="1400" b="1" dirty="0" err="1"/>
              <a:t>aldosterone</a:t>
            </a:r>
            <a:r>
              <a:rPr lang="en-US" altLang="pl-PL" sz="1400" b="1" dirty="0"/>
              <a:t> level)</a:t>
            </a:r>
          </a:p>
          <a:p>
            <a:pPr>
              <a:lnSpc>
                <a:spcPct val="90000"/>
              </a:lnSpc>
            </a:pPr>
            <a:endParaRPr lang="en-US" altLang="pl-PL" sz="1400" b="1" dirty="0"/>
          </a:p>
          <a:p>
            <a:pPr>
              <a:lnSpc>
                <a:spcPct val="90000"/>
              </a:lnSpc>
            </a:pPr>
            <a:r>
              <a:rPr lang="en-US" altLang="pl-PL" sz="1400" b="1" dirty="0"/>
              <a:t>Plasma level of potassium may rise in chronic renal failure as a result of redistribution of potassium between intra and extra cellular compartments, usually as a consequence of acidosis, use of beta blocking agents</a:t>
            </a:r>
          </a:p>
          <a:p>
            <a:pPr>
              <a:lnSpc>
                <a:spcPct val="90000"/>
              </a:lnSpc>
            </a:pPr>
            <a:endParaRPr lang="en-US" altLang="pl-PL" sz="1400" b="1" dirty="0"/>
          </a:p>
          <a:p>
            <a:pPr>
              <a:lnSpc>
                <a:spcPct val="90000"/>
              </a:lnSpc>
            </a:pPr>
            <a:r>
              <a:rPr lang="en-US" altLang="pl-PL" sz="1400" b="1" dirty="0"/>
              <a:t>Very little functional reserve remains to respond </a:t>
            </a:r>
            <a:r>
              <a:rPr lang="pl-PL" altLang="pl-PL" sz="1400" b="1" dirty="0"/>
              <a:t>to </a:t>
            </a:r>
            <a:r>
              <a:rPr lang="en-US" altLang="pl-PL" sz="1400" b="1" dirty="0"/>
              <a:t>sudden changes in potassium intake, metabolic acidosis or catabolic states may result in life-threat</a:t>
            </a:r>
            <a:r>
              <a:rPr lang="pl-PL" altLang="pl-PL" sz="1400" b="1" dirty="0" err="1"/>
              <a:t>ing</a:t>
            </a:r>
            <a:r>
              <a:rPr lang="en-US" altLang="pl-PL" sz="1400" b="1" dirty="0"/>
              <a:t> </a:t>
            </a:r>
            <a:r>
              <a:rPr lang="en-US" altLang="pl-PL" sz="1400" b="1" dirty="0" err="1"/>
              <a:t>hyperkalemia</a:t>
            </a:r>
            <a:endParaRPr lang="en-US" altLang="pl-PL" sz="1400" b="1" dirty="0"/>
          </a:p>
        </p:txBody>
      </p:sp>
      <p:sp>
        <p:nvSpPr>
          <p:cNvPr id="74" name="Rectangle 73">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Isosceles Triangle 75">
            <a:extLst>
              <a:ext uri="{FF2B5EF4-FFF2-40B4-BE49-F238E27FC236}">
                <a16:creationId xmlns:a16="http://schemas.microsoft.com/office/drawing/2014/main"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Isosceles Triangle 77">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Rectangle 79">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090" name="Rectangle 2">
            <a:extLst>
              <a:ext uri="{FF2B5EF4-FFF2-40B4-BE49-F238E27FC236}">
                <a16:creationId xmlns:a16="http://schemas.microsoft.com/office/drawing/2014/main" id="{AD444364-3407-F444-90EF-1F89EE461751}"/>
              </a:ext>
            </a:extLst>
          </p:cNvPr>
          <p:cNvSpPr>
            <a:spLocks noGrp="1" noChangeArrowheads="1"/>
          </p:cNvSpPr>
          <p:nvPr>
            <p:ph type="title"/>
          </p:nvPr>
        </p:nvSpPr>
        <p:spPr>
          <a:xfrm>
            <a:off x="482600" y="321734"/>
            <a:ext cx="8178799" cy="1135737"/>
          </a:xfrm>
        </p:spPr>
        <p:txBody>
          <a:bodyPr>
            <a:normAutofit/>
          </a:bodyPr>
          <a:lstStyle/>
          <a:p>
            <a:r>
              <a:rPr lang="en-US" altLang="pl-PL" sz="3100" b="1" dirty="0">
                <a:solidFill>
                  <a:schemeClr val="accent2">
                    <a:lumMod val="75000"/>
                  </a:schemeClr>
                </a:solidFill>
                <a:effectLst>
                  <a:outerShdw blurRad="38100" dist="38100" dir="2700000" algn="tl">
                    <a:srgbClr val="C0C0C0"/>
                  </a:outerShdw>
                </a:effectLst>
              </a:rPr>
              <a:t>Acid-Base Balance</a:t>
            </a:r>
            <a:endParaRPr lang="en-US" altLang="pl-PL" sz="3100" b="1" dirty="0">
              <a:solidFill>
                <a:schemeClr val="accent2">
                  <a:lumMod val="75000"/>
                </a:schemeClr>
              </a:solidFill>
            </a:endParaRPr>
          </a:p>
        </p:txBody>
      </p:sp>
      <p:sp>
        <p:nvSpPr>
          <p:cNvPr id="89091" name="Rectangle 3">
            <a:extLst>
              <a:ext uri="{FF2B5EF4-FFF2-40B4-BE49-F238E27FC236}">
                <a16:creationId xmlns:a16="http://schemas.microsoft.com/office/drawing/2014/main" id="{9662E54C-23CF-B140-8712-456F948C2F04}"/>
              </a:ext>
            </a:extLst>
          </p:cNvPr>
          <p:cNvSpPr>
            <a:spLocks noGrp="1" noChangeArrowheads="1"/>
          </p:cNvSpPr>
          <p:nvPr>
            <p:ph type="body" idx="1"/>
          </p:nvPr>
        </p:nvSpPr>
        <p:spPr>
          <a:xfrm>
            <a:off x="482600" y="1782981"/>
            <a:ext cx="8178799" cy="4393982"/>
          </a:xfrm>
        </p:spPr>
        <p:txBody>
          <a:bodyPr>
            <a:normAutofit/>
          </a:bodyPr>
          <a:lstStyle/>
          <a:p>
            <a:pPr>
              <a:lnSpc>
                <a:spcPct val="90000"/>
              </a:lnSpc>
            </a:pPr>
            <a:r>
              <a:rPr lang="en-US" altLang="pl-PL" sz="1400" b="1" dirty="0"/>
              <a:t>In normal human renal reabsorption of bicarbonate equals 4000 </a:t>
            </a:r>
            <a:r>
              <a:rPr lang="en-US" altLang="pl-PL" sz="1400" b="1" dirty="0" err="1"/>
              <a:t>mEq</a:t>
            </a:r>
            <a:endParaRPr lang="en-US" altLang="pl-PL" sz="1400" b="1" dirty="0"/>
          </a:p>
          <a:p>
            <a:pPr>
              <a:lnSpc>
                <a:spcPct val="90000"/>
              </a:lnSpc>
            </a:pPr>
            <a:endParaRPr lang="en-US" altLang="pl-PL" sz="1400" b="1" dirty="0"/>
          </a:p>
          <a:p>
            <a:pPr>
              <a:lnSpc>
                <a:spcPct val="90000"/>
              </a:lnSpc>
            </a:pPr>
            <a:r>
              <a:rPr lang="en-US" altLang="pl-PL" sz="1400" b="1" dirty="0"/>
              <a:t>Urinary excretion of hydrogen ions is 50-100 </a:t>
            </a:r>
            <a:r>
              <a:rPr lang="en-US" altLang="pl-PL" sz="1400" b="1" dirty="0" err="1"/>
              <a:t>mEq</a:t>
            </a:r>
            <a:r>
              <a:rPr lang="en-US" altLang="pl-PL" sz="1400" b="1" dirty="0"/>
              <a:t> in the form of ammonium and </a:t>
            </a:r>
            <a:r>
              <a:rPr lang="en-US" altLang="pl-PL" sz="1400" b="1" dirty="0" err="1"/>
              <a:t>titrable</a:t>
            </a:r>
            <a:r>
              <a:rPr lang="en-US" altLang="pl-PL" sz="1400" b="1" dirty="0"/>
              <a:t> acid (H+ bound to phosphate and other buffer ions)</a:t>
            </a:r>
          </a:p>
          <a:p>
            <a:pPr>
              <a:lnSpc>
                <a:spcPct val="90000"/>
              </a:lnSpc>
            </a:pPr>
            <a:endParaRPr lang="en-US" altLang="pl-PL" sz="1400" b="1" dirty="0"/>
          </a:p>
          <a:p>
            <a:pPr>
              <a:lnSpc>
                <a:spcPct val="90000"/>
              </a:lnSpc>
            </a:pPr>
            <a:r>
              <a:rPr lang="en-US" altLang="pl-PL" sz="1400" b="1" dirty="0"/>
              <a:t>Because of   compensatory adaptations in acid excretion by residual nephrons most patients do not have significant acidosis until GFR falls below about 25% of normal</a:t>
            </a:r>
          </a:p>
          <a:p>
            <a:pPr>
              <a:lnSpc>
                <a:spcPct val="90000"/>
              </a:lnSpc>
            </a:pPr>
            <a:endParaRPr lang="en-US" altLang="pl-PL" sz="1400" b="1" dirty="0"/>
          </a:p>
          <a:p>
            <a:pPr>
              <a:lnSpc>
                <a:spcPct val="90000"/>
              </a:lnSpc>
            </a:pPr>
            <a:r>
              <a:rPr lang="en-US" altLang="pl-PL" sz="1400" b="1" dirty="0"/>
              <a:t>Other buffers such as carbonate of bone are utilized in buffering the hydrogen ion retention</a:t>
            </a:r>
          </a:p>
          <a:p>
            <a:pPr>
              <a:lnSpc>
                <a:spcPct val="90000"/>
              </a:lnSpc>
            </a:pPr>
            <a:endParaRPr lang="en-US" altLang="pl-PL" sz="1400" b="1" dirty="0"/>
          </a:p>
          <a:p>
            <a:pPr>
              <a:lnSpc>
                <a:spcPct val="90000"/>
              </a:lnSpc>
            </a:pPr>
            <a:r>
              <a:rPr lang="en-US" altLang="pl-PL" sz="1400" b="1" dirty="0"/>
              <a:t>In some patients is also urinary bicarbonate leak when the plasma levels are restored by the infusion of bicarbonate (high PTH level)</a:t>
            </a:r>
          </a:p>
          <a:p>
            <a:pPr>
              <a:lnSpc>
                <a:spcPct val="90000"/>
              </a:lnSpc>
            </a:pPr>
            <a:endParaRPr lang="en-US" altLang="pl-PL" sz="1400" b="1" dirty="0"/>
          </a:p>
          <a:p>
            <a:pPr>
              <a:lnSpc>
                <a:spcPct val="90000"/>
              </a:lnSpc>
            </a:pPr>
            <a:r>
              <a:rPr lang="en-US" altLang="pl-PL" sz="1400" b="1" dirty="0"/>
              <a:t>Two types acidosis occurs in chronic renal failure:1) hyperchloremic acidosis (normal anion gap); 2) metabolic acidosis (increased anion gap: accumulation of phosphate, sulfate) </a:t>
            </a:r>
          </a:p>
        </p:txBody>
      </p:sp>
      <p:sp>
        <p:nvSpPr>
          <p:cNvPr id="74" name="Rectangle 73">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Isosceles Triangle 75">
            <a:extLst>
              <a:ext uri="{FF2B5EF4-FFF2-40B4-BE49-F238E27FC236}">
                <a16:creationId xmlns:a16="http://schemas.microsoft.com/office/drawing/2014/main"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Isosceles Triangle 77">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9098" name="Rectangle 79">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114" name="Rectangle 2">
            <a:extLst>
              <a:ext uri="{FF2B5EF4-FFF2-40B4-BE49-F238E27FC236}">
                <a16:creationId xmlns:a16="http://schemas.microsoft.com/office/drawing/2014/main" id="{D13C55F8-2B93-E84E-B996-A5E0E5FF261B}"/>
              </a:ext>
            </a:extLst>
          </p:cNvPr>
          <p:cNvSpPr>
            <a:spLocks noGrp="1" noChangeArrowheads="1"/>
          </p:cNvSpPr>
          <p:nvPr>
            <p:ph type="title"/>
          </p:nvPr>
        </p:nvSpPr>
        <p:spPr>
          <a:xfrm>
            <a:off x="482600" y="321734"/>
            <a:ext cx="8178799" cy="1135737"/>
          </a:xfrm>
        </p:spPr>
        <p:txBody>
          <a:bodyPr>
            <a:normAutofit/>
          </a:bodyPr>
          <a:lstStyle/>
          <a:p>
            <a:r>
              <a:rPr lang="pl-PL" altLang="pl-PL" sz="3100" b="1" dirty="0" err="1">
                <a:solidFill>
                  <a:schemeClr val="accent2">
                    <a:lumMod val="75000"/>
                  </a:schemeClr>
                </a:solidFill>
                <a:effectLst>
                  <a:outerShdw blurRad="38100" dist="38100" dir="2700000" algn="tl">
                    <a:srgbClr val="C0C0C0"/>
                  </a:outerShdw>
                </a:effectLst>
              </a:rPr>
              <a:t>Magnesium</a:t>
            </a:r>
            <a:endParaRPr lang="pl-PL" altLang="pl-PL" sz="3100" b="1" dirty="0">
              <a:solidFill>
                <a:schemeClr val="accent2">
                  <a:lumMod val="75000"/>
                </a:schemeClr>
              </a:solidFill>
            </a:endParaRPr>
          </a:p>
        </p:txBody>
      </p:sp>
      <p:sp>
        <p:nvSpPr>
          <p:cNvPr id="90115" name="Rectangle 3">
            <a:extLst>
              <a:ext uri="{FF2B5EF4-FFF2-40B4-BE49-F238E27FC236}">
                <a16:creationId xmlns:a16="http://schemas.microsoft.com/office/drawing/2014/main" id="{42C4713F-A70F-0D4C-8186-40BC61CCC0DE}"/>
              </a:ext>
            </a:extLst>
          </p:cNvPr>
          <p:cNvSpPr>
            <a:spLocks noGrp="1" noChangeArrowheads="1"/>
          </p:cNvSpPr>
          <p:nvPr>
            <p:ph type="body" idx="1"/>
          </p:nvPr>
        </p:nvSpPr>
        <p:spPr>
          <a:xfrm>
            <a:off x="482600" y="1782981"/>
            <a:ext cx="8178799" cy="4393982"/>
          </a:xfrm>
        </p:spPr>
        <p:txBody>
          <a:bodyPr>
            <a:normAutofit/>
          </a:bodyPr>
          <a:lstStyle/>
          <a:p>
            <a:r>
              <a:rPr lang="en-US" altLang="pl-PL" sz="1700" b="1"/>
              <a:t>Most patients with chronic renal failure have normal or moderately elevated serum magnesium level</a:t>
            </a:r>
          </a:p>
          <a:p>
            <a:endParaRPr lang="en-US" altLang="pl-PL" sz="1700" b="1"/>
          </a:p>
          <a:p>
            <a:r>
              <a:rPr lang="en-US" altLang="pl-PL" sz="1700" b="1"/>
              <a:t>The serum magnesium level rises further in response to acidosis, administration of wit D</a:t>
            </a:r>
          </a:p>
          <a:p>
            <a:endParaRPr lang="en-US" altLang="pl-PL" sz="1700" b="1"/>
          </a:p>
          <a:p>
            <a:r>
              <a:rPr lang="en-US" altLang="pl-PL" sz="1700" b="1"/>
              <a:t>In patients with high level of magnesium may occur: muscle weakness, skin irritation, in patients with very high magnesium level may occur dramatic symptoms: muscle paralysis, respiratory failure  </a:t>
            </a:r>
          </a:p>
        </p:txBody>
      </p:sp>
      <p:sp>
        <p:nvSpPr>
          <p:cNvPr id="74" name="Rectangle 73">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Isosceles Triangle 75">
            <a:extLst>
              <a:ext uri="{FF2B5EF4-FFF2-40B4-BE49-F238E27FC236}">
                <a16:creationId xmlns:a16="http://schemas.microsoft.com/office/drawing/2014/main"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Isosceles Triangle 77">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Rectangle 79">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138" name="Rectangle 2">
            <a:extLst>
              <a:ext uri="{FF2B5EF4-FFF2-40B4-BE49-F238E27FC236}">
                <a16:creationId xmlns:a16="http://schemas.microsoft.com/office/drawing/2014/main" id="{2A23BE97-9549-5D45-9334-9CF35832CAD2}"/>
              </a:ext>
            </a:extLst>
          </p:cNvPr>
          <p:cNvSpPr>
            <a:spLocks noGrp="1" noChangeArrowheads="1"/>
          </p:cNvSpPr>
          <p:nvPr>
            <p:ph type="title"/>
          </p:nvPr>
        </p:nvSpPr>
        <p:spPr>
          <a:xfrm>
            <a:off x="482600" y="321734"/>
            <a:ext cx="8178799" cy="1135737"/>
          </a:xfrm>
        </p:spPr>
        <p:txBody>
          <a:bodyPr>
            <a:normAutofit/>
          </a:bodyPr>
          <a:lstStyle/>
          <a:p>
            <a:r>
              <a:rPr lang="en-US" altLang="pl-PL" sz="3100" b="1" dirty="0">
                <a:solidFill>
                  <a:schemeClr val="accent2">
                    <a:lumMod val="75000"/>
                  </a:schemeClr>
                </a:solidFill>
                <a:effectLst>
                  <a:outerShdw blurRad="38100" dist="38100" dir="2700000" algn="tl">
                    <a:srgbClr val="C0C0C0"/>
                  </a:outerShdw>
                </a:effectLst>
              </a:rPr>
              <a:t>Phosphate and Calcium</a:t>
            </a:r>
            <a:endParaRPr lang="en-US" altLang="pl-PL" sz="3100" b="1" dirty="0">
              <a:solidFill>
                <a:schemeClr val="accent2">
                  <a:lumMod val="75000"/>
                </a:schemeClr>
              </a:solidFill>
            </a:endParaRPr>
          </a:p>
        </p:txBody>
      </p:sp>
      <p:sp>
        <p:nvSpPr>
          <p:cNvPr id="91139" name="Rectangle 3">
            <a:extLst>
              <a:ext uri="{FF2B5EF4-FFF2-40B4-BE49-F238E27FC236}">
                <a16:creationId xmlns:a16="http://schemas.microsoft.com/office/drawing/2014/main" id="{9B68AD3C-E44A-1B49-8DCB-76B1FC1D169B}"/>
              </a:ext>
            </a:extLst>
          </p:cNvPr>
          <p:cNvSpPr>
            <a:spLocks noGrp="1" noChangeArrowheads="1"/>
          </p:cNvSpPr>
          <p:nvPr>
            <p:ph type="body" idx="1"/>
          </p:nvPr>
        </p:nvSpPr>
        <p:spPr>
          <a:xfrm>
            <a:off x="482600" y="1782981"/>
            <a:ext cx="8178799" cy="4393982"/>
          </a:xfrm>
        </p:spPr>
        <p:txBody>
          <a:bodyPr>
            <a:normAutofit/>
          </a:bodyPr>
          <a:lstStyle/>
          <a:p>
            <a:pPr>
              <a:lnSpc>
                <a:spcPct val="90000"/>
              </a:lnSpc>
            </a:pPr>
            <a:r>
              <a:rPr lang="en-US" altLang="pl-PL" sz="1700" b="1"/>
              <a:t>Hyperfosfatemia is seen commonly in patients with GFR of 25 ml/min or less on an unrestricted diete</a:t>
            </a:r>
          </a:p>
          <a:p>
            <a:pPr>
              <a:lnSpc>
                <a:spcPct val="90000"/>
              </a:lnSpc>
            </a:pPr>
            <a:endParaRPr lang="en-US" altLang="pl-PL" sz="1700" b="1"/>
          </a:p>
          <a:p>
            <a:pPr>
              <a:lnSpc>
                <a:spcPct val="90000"/>
              </a:lnSpc>
            </a:pPr>
            <a:r>
              <a:rPr lang="en-US" altLang="pl-PL" sz="1700" b="1"/>
              <a:t>Hypocalcaemia is due to several factors: increase in serum phosphate level leads to reciprocal decrease serum levels of  1,25(0H)2 wit D3; nephron loss</a:t>
            </a:r>
          </a:p>
          <a:p>
            <a:pPr>
              <a:lnSpc>
                <a:spcPct val="90000"/>
              </a:lnSpc>
            </a:pPr>
            <a:endParaRPr lang="en-US" altLang="pl-PL" sz="1700" b="1"/>
          </a:p>
          <a:p>
            <a:pPr>
              <a:lnSpc>
                <a:spcPct val="90000"/>
              </a:lnSpc>
            </a:pPr>
            <a:r>
              <a:rPr lang="en-US" altLang="pl-PL" sz="1700" b="1"/>
              <a:t>Decrease calcium absorption from the gastrointestinal tract</a:t>
            </a:r>
          </a:p>
          <a:p>
            <a:pPr>
              <a:lnSpc>
                <a:spcPct val="90000"/>
              </a:lnSpc>
            </a:pPr>
            <a:endParaRPr lang="en-US" altLang="pl-PL" sz="1700" b="1"/>
          </a:p>
          <a:p>
            <a:pPr>
              <a:lnSpc>
                <a:spcPct val="90000"/>
              </a:lnSpc>
            </a:pPr>
            <a:r>
              <a:rPr lang="en-US" altLang="pl-PL" sz="1700" b="1"/>
              <a:t>Ability of PTH to mobilize calcium  from bone is impaired</a:t>
            </a:r>
          </a:p>
          <a:p>
            <a:pPr>
              <a:lnSpc>
                <a:spcPct val="90000"/>
              </a:lnSpc>
            </a:pPr>
            <a:endParaRPr lang="en-US" altLang="pl-PL" sz="1700" b="1"/>
          </a:p>
          <a:p>
            <a:pPr>
              <a:lnSpc>
                <a:spcPct val="90000"/>
              </a:lnSpc>
            </a:pPr>
            <a:r>
              <a:rPr lang="en-US" altLang="pl-PL" sz="1700" b="1"/>
              <a:t>Metabolic acidosis tends to increase the fraction of ionized calcium and prevents some of the clinical consequences of hypocalcaemia</a:t>
            </a:r>
          </a:p>
          <a:p>
            <a:pPr>
              <a:lnSpc>
                <a:spcPct val="90000"/>
              </a:lnSpc>
            </a:pPr>
            <a:endParaRPr lang="en-US" altLang="pl-PL" sz="1700" b="1"/>
          </a:p>
          <a:p>
            <a:pPr>
              <a:lnSpc>
                <a:spcPct val="90000"/>
              </a:lnSpc>
            </a:pPr>
            <a:r>
              <a:rPr lang="en-US" altLang="pl-PL" sz="1700" b="1"/>
              <a:t>Rapid correction of acidosis  may lead to a fall in ionized calcium level and to acute manifestations of hypocalcaemia (tetany, convulsions)</a:t>
            </a:r>
          </a:p>
        </p:txBody>
      </p:sp>
      <p:sp>
        <p:nvSpPr>
          <p:cNvPr id="74" name="Rectangle 73">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Isosceles Triangle 75">
            <a:extLst>
              <a:ext uri="{FF2B5EF4-FFF2-40B4-BE49-F238E27FC236}">
                <a16:creationId xmlns:a16="http://schemas.microsoft.com/office/drawing/2014/main"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Isosceles Triangle 77">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Rectangle 79">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162" name="Rectangle 2">
            <a:extLst>
              <a:ext uri="{FF2B5EF4-FFF2-40B4-BE49-F238E27FC236}">
                <a16:creationId xmlns:a16="http://schemas.microsoft.com/office/drawing/2014/main" id="{4F32CA98-55B7-1749-9264-7B533A36FDBC}"/>
              </a:ext>
            </a:extLst>
          </p:cNvPr>
          <p:cNvSpPr>
            <a:spLocks noGrp="1" noChangeArrowheads="1"/>
          </p:cNvSpPr>
          <p:nvPr>
            <p:ph type="title"/>
          </p:nvPr>
        </p:nvSpPr>
        <p:spPr>
          <a:xfrm>
            <a:off x="482600" y="321734"/>
            <a:ext cx="8178799" cy="1135737"/>
          </a:xfrm>
        </p:spPr>
        <p:txBody>
          <a:bodyPr>
            <a:normAutofit/>
          </a:bodyPr>
          <a:lstStyle/>
          <a:p>
            <a:r>
              <a:rPr lang="pl-PL" altLang="pl-PL" sz="3100" b="1" dirty="0" err="1">
                <a:solidFill>
                  <a:schemeClr val="accent2">
                    <a:lumMod val="75000"/>
                  </a:schemeClr>
                </a:solidFill>
                <a:effectLst>
                  <a:outerShdw blurRad="38100" dist="38100" dir="2700000" algn="tl">
                    <a:srgbClr val="C0C0C0"/>
                  </a:outerShdw>
                </a:effectLst>
              </a:rPr>
              <a:t>Uremic</a:t>
            </a:r>
            <a:r>
              <a:rPr lang="pl-PL" altLang="pl-PL" sz="3100" b="1" dirty="0">
                <a:solidFill>
                  <a:schemeClr val="accent2">
                    <a:lumMod val="75000"/>
                  </a:schemeClr>
                </a:solidFill>
                <a:effectLst>
                  <a:outerShdw blurRad="38100" dist="38100" dir="2700000" algn="tl">
                    <a:srgbClr val="C0C0C0"/>
                  </a:outerShdw>
                </a:effectLst>
              </a:rPr>
              <a:t> </a:t>
            </a:r>
            <a:r>
              <a:rPr lang="pl-PL" altLang="pl-PL" sz="3100" b="1" dirty="0" err="1">
                <a:solidFill>
                  <a:schemeClr val="accent2">
                    <a:lumMod val="75000"/>
                  </a:schemeClr>
                </a:solidFill>
                <a:effectLst>
                  <a:outerShdw blurRad="38100" dist="38100" dir="2700000" algn="tl">
                    <a:srgbClr val="C0C0C0"/>
                  </a:outerShdw>
                </a:effectLst>
              </a:rPr>
              <a:t>syndrome</a:t>
            </a:r>
            <a:endParaRPr lang="pl-PL" altLang="pl-PL" sz="3100" b="1" dirty="0">
              <a:solidFill>
                <a:schemeClr val="accent2">
                  <a:lumMod val="75000"/>
                </a:schemeClr>
              </a:solidFill>
            </a:endParaRPr>
          </a:p>
        </p:txBody>
      </p:sp>
      <p:sp>
        <p:nvSpPr>
          <p:cNvPr id="92163" name="Rectangle 3">
            <a:extLst>
              <a:ext uri="{FF2B5EF4-FFF2-40B4-BE49-F238E27FC236}">
                <a16:creationId xmlns:a16="http://schemas.microsoft.com/office/drawing/2014/main" id="{8CBAA88F-70EA-3743-A07D-B42AB6B326A4}"/>
              </a:ext>
            </a:extLst>
          </p:cNvPr>
          <p:cNvSpPr>
            <a:spLocks noGrp="1" noChangeArrowheads="1"/>
          </p:cNvSpPr>
          <p:nvPr>
            <p:ph type="body" idx="1"/>
          </p:nvPr>
        </p:nvSpPr>
        <p:spPr>
          <a:xfrm>
            <a:off x="482600" y="1782981"/>
            <a:ext cx="8178799" cy="4393982"/>
          </a:xfrm>
        </p:spPr>
        <p:txBody>
          <a:bodyPr>
            <a:normAutofit/>
          </a:bodyPr>
          <a:lstStyle/>
          <a:p>
            <a:pPr>
              <a:lnSpc>
                <a:spcPct val="90000"/>
              </a:lnSpc>
            </a:pPr>
            <a:endParaRPr lang="pl-PL" altLang="pl-PL" sz="1200" b="1"/>
          </a:p>
          <a:p>
            <a:pPr>
              <a:lnSpc>
                <a:spcPct val="90000"/>
              </a:lnSpc>
            </a:pPr>
            <a:r>
              <a:rPr lang="en-US" altLang="pl-PL" sz="1200" b="1"/>
              <a:t>Urea itself is relatively non-toxic, but measurement of blood urea offers the best </a:t>
            </a:r>
          </a:p>
          <a:p>
            <a:pPr>
              <a:lnSpc>
                <a:spcPct val="90000"/>
              </a:lnSpc>
              <a:buFontTx/>
              <a:buNone/>
            </a:pPr>
            <a:r>
              <a:rPr lang="en-US" altLang="pl-PL" sz="1200" b="1"/>
              <a:t>      single laboratory index of the likehood of certain symptoms that occur in renal </a:t>
            </a:r>
          </a:p>
          <a:p>
            <a:pPr>
              <a:lnSpc>
                <a:spcPct val="90000"/>
              </a:lnSpc>
              <a:buFontTx/>
              <a:buNone/>
            </a:pPr>
            <a:r>
              <a:rPr lang="en-US" altLang="pl-PL" sz="1200" b="1"/>
              <a:t>      failure; it represents an overall measure of the accumulation of products of protein </a:t>
            </a:r>
          </a:p>
          <a:p>
            <a:pPr>
              <a:lnSpc>
                <a:spcPct val="90000"/>
              </a:lnSpc>
              <a:buFontTx/>
              <a:buNone/>
            </a:pPr>
            <a:r>
              <a:rPr lang="en-US" altLang="pl-PL" sz="1200" b="1"/>
              <a:t>      metabolism</a:t>
            </a:r>
            <a:endParaRPr lang="pl-PL" altLang="pl-PL" sz="1200" b="1"/>
          </a:p>
          <a:p>
            <a:pPr>
              <a:lnSpc>
                <a:spcPct val="90000"/>
              </a:lnSpc>
              <a:buFontTx/>
              <a:buNone/>
            </a:pPr>
            <a:endParaRPr lang="en-US" altLang="pl-PL" sz="1200" b="1"/>
          </a:p>
          <a:p>
            <a:pPr>
              <a:lnSpc>
                <a:spcPct val="90000"/>
              </a:lnSpc>
            </a:pPr>
            <a:r>
              <a:rPr lang="en-US" altLang="pl-PL" sz="1200" b="1"/>
              <a:t>Accumulation of „toxins”</a:t>
            </a:r>
          </a:p>
          <a:p>
            <a:pPr>
              <a:lnSpc>
                <a:spcPct val="90000"/>
              </a:lnSpc>
              <a:buFontTx/>
              <a:buNone/>
            </a:pPr>
            <a:r>
              <a:rPr lang="en-US" altLang="pl-PL" sz="1200" b="1"/>
              <a:t>         a/ low molecular weight substances (urea, urate, sulfate,    </a:t>
            </a:r>
          </a:p>
          <a:p>
            <a:pPr>
              <a:lnSpc>
                <a:spcPct val="90000"/>
              </a:lnSpc>
              <a:buFontTx/>
              <a:buNone/>
            </a:pPr>
            <a:r>
              <a:rPr lang="en-US" altLang="pl-PL" sz="1200" b="1"/>
              <a:t>            phosphate).</a:t>
            </a:r>
          </a:p>
          <a:p>
            <a:pPr>
              <a:lnSpc>
                <a:spcPct val="90000"/>
              </a:lnSpc>
              <a:buFontTx/>
              <a:buNone/>
            </a:pPr>
            <a:r>
              <a:rPr lang="en-US" altLang="pl-PL" sz="1200" b="1"/>
              <a:t>         </a:t>
            </a:r>
          </a:p>
          <a:p>
            <a:pPr>
              <a:lnSpc>
                <a:spcPct val="90000"/>
              </a:lnSpc>
              <a:buFontTx/>
              <a:buNone/>
            </a:pPr>
            <a:r>
              <a:rPr lang="en-US" altLang="pl-PL" sz="1200" b="1"/>
              <a:t>          b/ substances such as phenols, guanidines, low-molecular weight</a:t>
            </a:r>
          </a:p>
          <a:p>
            <a:pPr>
              <a:lnSpc>
                <a:spcPct val="90000"/>
              </a:lnSpc>
              <a:buFontTx/>
              <a:buNone/>
            </a:pPr>
            <a:r>
              <a:rPr lang="en-US" altLang="pl-PL" sz="1200" b="1"/>
              <a:t>             peptides</a:t>
            </a:r>
          </a:p>
          <a:p>
            <a:pPr>
              <a:lnSpc>
                <a:spcPct val="90000"/>
              </a:lnSpc>
              <a:buFontTx/>
              <a:buNone/>
            </a:pPr>
            <a:r>
              <a:rPr lang="en-US" altLang="pl-PL" sz="1200" b="1"/>
              <a:t>          </a:t>
            </a:r>
          </a:p>
          <a:p>
            <a:pPr>
              <a:lnSpc>
                <a:spcPct val="90000"/>
              </a:lnSpc>
              <a:buFontTx/>
              <a:buNone/>
            </a:pPr>
            <a:r>
              <a:rPr lang="en-US" altLang="pl-PL" sz="1200" b="1"/>
              <a:t>          c/ extra cellular and intracellular electrolyte and acid-base </a:t>
            </a:r>
          </a:p>
          <a:p>
            <a:pPr>
              <a:lnSpc>
                <a:spcPct val="90000"/>
              </a:lnSpc>
              <a:buFontTx/>
              <a:buNone/>
            </a:pPr>
            <a:r>
              <a:rPr lang="en-US" altLang="pl-PL" sz="1200" b="1"/>
              <a:t>              disturbances</a:t>
            </a:r>
          </a:p>
          <a:p>
            <a:pPr>
              <a:lnSpc>
                <a:spcPct val="90000"/>
              </a:lnSpc>
              <a:buFontTx/>
              <a:buNone/>
            </a:pPr>
            <a:r>
              <a:rPr lang="en-US" altLang="pl-PL" sz="1200" b="1"/>
              <a:t>          </a:t>
            </a:r>
          </a:p>
          <a:p>
            <a:pPr>
              <a:lnSpc>
                <a:spcPct val="90000"/>
              </a:lnSpc>
              <a:buFontTx/>
              <a:buNone/>
            </a:pPr>
            <a:r>
              <a:rPr lang="en-US" altLang="pl-PL" sz="1200" b="1"/>
              <a:t>          d/ accumulation of various hormones: impaired renal degradation</a:t>
            </a:r>
          </a:p>
          <a:p>
            <a:pPr>
              <a:lnSpc>
                <a:spcPct val="90000"/>
              </a:lnSpc>
              <a:buFontTx/>
              <a:buNone/>
            </a:pPr>
            <a:r>
              <a:rPr lang="en-US" altLang="pl-PL" sz="1200" b="1"/>
              <a:t>              (GH, insulin, glucagon); PTH, natriuretic factor</a:t>
            </a:r>
          </a:p>
          <a:p>
            <a:pPr>
              <a:lnSpc>
                <a:spcPct val="90000"/>
              </a:lnSpc>
              <a:buFontTx/>
              <a:buNone/>
            </a:pPr>
            <a:r>
              <a:rPr lang="en-US" altLang="pl-PL" sz="1200" b="1"/>
              <a:t>           </a:t>
            </a:r>
          </a:p>
          <a:p>
            <a:pPr>
              <a:lnSpc>
                <a:spcPct val="90000"/>
              </a:lnSpc>
              <a:buFontTx/>
              <a:buNone/>
            </a:pPr>
            <a:r>
              <a:rPr lang="en-US" altLang="pl-PL" sz="1200" b="1"/>
              <a:t>           e/ impaired production of renal hormones (erythropoietin, 1,25(0H)2</a:t>
            </a:r>
            <a:endParaRPr lang="pl-PL" altLang="pl-PL" sz="1200" b="1"/>
          </a:p>
          <a:p>
            <a:pPr>
              <a:lnSpc>
                <a:spcPct val="90000"/>
              </a:lnSpc>
              <a:buFontTx/>
              <a:buNone/>
            </a:pPr>
            <a:r>
              <a:rPr lang="pl-PL" altLang="pl-PL" sz="1200" b="1"/>
              <a:t>              </a:t>
            </a:r>
            <a:r>
              <a:rPr lang="en-US" altLang="pl-PL" sz="1200" b="1"/>
              <a:t> wit   D3</a:t>
            </a:r>
          </a:p>
        </p:txBody>
      </p:sp>
      <p:sp>
        <p:nvSpPr>
          <p:cNvPr id="74" name="Rectangle 73">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Isosceles Triangle 75">
            <a:extLst>
              <a:ext uri="{FF2B5EF4-FFF2-40B4-BE49-F238E27FC236}">
                <a16:creationId xmlns:a16="http://schemas.microsoft.com/office/drawing/2014/main"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Isosceles Triangle 77">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Rectangle 79">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8" name="Picture 4">
            <a:extLst>
              <a:ext uri="{FF2B5EF4-FFF2-40B4-BE49-F238E27FC236}">
                <a16:creationId xmlns:a16="http://schemas.microsoft.com/office/drawing/2014/main" id="{59788C79-21AF-EF4A-86F0-50CA96347F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a:extLst>
              <a:ext uri="{FF2B5EF4-FFF2-40B4-BE49-F238E27FC236}">
                <a16:creationId xmlns:a16="http://schemas.microsoft.com/office/drawing/2014/main" id="{624C087B-DFD6-0A43-BE0B-67CAACFEDDFC}"/>
              </a:ext>
            </a:extLst>
          </p:cNvPr>
          <p:cNvSpPr>
            <a:spLocks noGrp="1" noChangeArrowheads="1"/>
          </p:cNvSpPr>
          <p:nvPr>
            <p:ph type="title"/>
          </p:nvPr>
        </p:nvSpPr>
        <p:spPr>
          <a:xfrm>
            <a:off x="830263" y="609600"/>
            <a:ext cx="7627937" cy="788988"/>
          </a:xfrm>
        </p:spPr>
        <p:txBody>
          <a:bodyPr/>
          <a:lstStyle/>
          <a:p>
            <a:r>
              <a:rPr lang="en-US" altLang="pl-PL" sz="2400" b="1">
                <a:solidFill>
                  <a:schemeClr val="accent2"/>
                </a:solidFill>
                <a:effectLst>
                  <a:outerShdw blurRad="38100" dist="38100" dir="2700000" algn="tl">
                    <a:srgbClr val="C0C0C0"/>
                  </a:outerShdw>
                </a:effectLst>
              </a:rPr>
              <a:t>Differentiation of chronic from acute kidney disease</a:t>
            </a:r>
            <a:endParaRPr lang="en-US" altLang="pl-PL" sz="3200">
              <a:solidFill>
                <a:schemeClr val="folHlink"/>
              </a:solidFill>
            </a:endParaRPr>
          </a:p>
        </p:txBody>
      </p:sp>
      <p:graphicFrame>
        <p:nvGraphicFramePr>
          <p:cNvPr id="5203" name="Group 83">
            <a:extLst>
              <a:ext uri="{FF2B5EF4-FFF2-40B4-BE49-F238E27FC236}">
                <a16:creationId xmlns:a16="http://schemas.microsoft.com/office/drawing/2014/main" id="{0952E21E-46F4-9240-A311-B58C8BACD2EF}"/>
              </a:ext>
            </a:extLst>
          </p:cNvPr>
          <p:cNvGraphicFramePr>
            <a:graphicFrameLocks noGrp="1"/>
          </p:cNvGraphicFramePr>
          <p:nvPr>
            <p:ph type="tbl" idx="1"/>
          </p:nvPr>
        </p:nvGraphicFramePr>
        <p:xfrm>
          <a:off x="457200" y="1600200"/>
          <a:ext cx="7893050" cy="4643438"/>
        </p:xfrm>
        <a:graphic>
          <a:graphicData uri="http://schemas.openxmlformats.org/drawingml/2006/table">
            <a:tbl>
              <a:tblPr/>
              <a:tblGrid>
                <a:gridCol w="3778250">
                  <a:extLst>
                    <a:ext uri="{9D8B030D-6E8A-4147-A177-3AD203B41FA5}">
                      <a16:colId xmlns:a16="http://schemas.microsoft.com/office/drawing/2014/main" val="1346463994"/>
                    </a:ext>
                  </a:extLst>
                </a:gridCol>
                <a:gridCol w="4114800">
                  <a:extLst>
                    <a:ext uri="{9D8B030D-6E8A-4147-A177-3AD203B41FA5}">
                      <a16:colId xmlns:a16="http://schemas.microsoft.com/office/drawing/2014/main" val="617485196"/>
                    </a:ext>
                  </a:extLst>
                </a:gridCol>
              </a:tblGrid>
              <a:tr h="377825">
                <a:tc>
                  <a:txBody>
                    <a:bodyPr/>
                    <a:lstStyle>
                      <a:lvl1pPr>
                        <a:spcBef>
                          <a:spcPct val="20000"/>
                        </a:spcBef>
                        <a:defRPr sz="2800">
                          <a:solidFill>
                            <a:schemeClr val="tx1"/>
                          </a:solidFill>
                          <a:latin typeface="Arial" panose="020B0604020202020204" pitchFamily="34" charset="0"/>
                          <a:ea typeface="Osaka" panose="020B0600000000000000" pitchFamily="34" charset="-128"/>
                        </a:defRPr>
                      </a:lvl1pPr>
                      <a:lvl2pPr>
                        <a:spcBef>
                          <a:spcPct val="20000"/>
                        </a:spcBef>
                        <a:defRPr sz="2400">
                          <a:solidFill>
                            <a:schemeClr val="tx1"/>
                          </a:solidFill>
                          <a:latin typeface="Arial" panose="020B0604020202020204" pitchFamily="34" charset="0"/>
                          <a:ea typeface="Osaka" panose="020B0600000000000000" pitchFamily="34" charset="-128"/>
                        </a:defRPr>
                      </a:lvl2pPr>
                      <a:lvl3pPr>
                        <a:spcBef>
                          <a:spcPct val="20000"/>
                        </a:spcBef>
                        <a:defRPr sz="2000">
                          <a:solidFill>
                            <a:schemeClr val="tx1"/>
                          </a:solidFill>
                          <a:latin typeface="Arial" panose="020B0604020202020204" pitchFamily="34" charset="0"/>
                          <a:ea typeface="Osaka" panose="020B0600000000000000" pitchFamily="34" charset="-128"/>
                        </a:defRPr>
                      </a:lvl3pPr>
                      <a:lvl4pPr>
                        <a:spcBef>
                          <a:spcPct val="20000"/>
                        </a:spcBef>
                        <a:defRPr>
                          <a:solidFill>
                            <a:schemeClr val="tx1"/>
                          </a:solidFill>
                          <a:latin typeface="Arial" panose="020B0604020202020204" pitchFamily="34" charset="0"/>
                          <a:ea typeface="Osaka" panose="020B0600000000000000" pitchFamily="34" charset="-128"/>
                        </a:defRPr>
                      </a:lvl4pPr>
                      <a:lvl5pPr>
                        <a:spcBef>
                          <a:spcPct val="20000"/>
                        </a:spcBef>
                        <a:defRPr>
                          <a:solidFill>
                            <a:schemeClr val="tx1"/>
                          </a:solidFill>
                          <a:latin typeface="Arial" panose="020B0604020202020204" pitchFamily="34" charset="0"/>
                          <a:ea typeface="Osaka" panose="020B0600000000000000" pitchFamily="34" charset="-128"/>
                        </a:defRPr>
                      </a:lvl5pPr>
                      <a:lvl6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6pPr>
                      <a:lvl7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7pPr>
                      <a:lvl8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8pPr>
                      <a:lvl9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rgbClr val="208B18"/>
                          </a:solidFill>
                          <a:effectLst/>
                          <a:latin typeface="Arial" panose="020B0604020202020204" pitchFamily="34" charset="0"/>
                          <a:ea typeface="Osaka" panose="020B0600000000000000" pitchFamily="34" charset="-128"/>
                        </a:rPr>
                        <a:t>History</a:t>
                      </a:r>
                      <a:r>
                        <a:rPr kumimoji="0" lang="en-US" altLang="pl-PL" sz="1800" b="1" i="0" u="none" strike="noStrike" cap="none" normalizeH="0" baseline="0">
                          <a:ln>
                            <a:noFill/>
                          </a:ln>
                          <a:solidFill>
                            <a:srgbClr val="208B18"/>
                          </a:solidFill>
                          <a:effectLst/>
                          <a:latin typeface="Arial" panose="020B0604020202020204" pitchFamily="34" charset="0"/>
                          <a:ea typeface="Osaka" panose="020B0600000000000000" pitchFamily="34" charset="-128"/>
                        </a:rPr>
                        <a:t> </a:t>
                      </a:r>
                      <a:endParaRPr kumimoji="0" lang="en-US" altLang="pl-PL" sz="1800" b="1" i="0" u="none" strike="noStrike" cap="none" normalizeH="0" baseline="0">
                        <a:ln>
                          <a:noFill/>
                        </a:ln>
                        <a:solidFill>
                          <a:srgbClr val="FFFF00"/>
                        </a:solidFill>
                        <a:effectLst/>
                        <a:latin typeface="Arial" panose="020B0604020202020204" pitchFamily="34" charset="0"/>
                        <a:ea typeface="Osaka" panose="020B0600000000000000"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Osaka" panose="020B0600000000000000" pitchFamily="34" charset="-128"/>
                        </a:defRPr>
                      </a:lvl1pPr>
                      <a:lvl2pPr>
                        <a:spcBef>
                          <a:spcPct val="20000"/>
                        </a:spcBef>
                        <a:defRPr sz="2400">
                          <a:solidFill>
                            <a:schemeClr val="tx1"/>
                          </a:solidFill>
                          <a:latin typeface="Arial" panose="020B0604020202020204" pitchFamily="34" charset="0"/>
                          <a:ea typeface="Osaka" panose="020B0600000000000000" pitchFamily="34" charset="-128"/>
                        </a:defRPr>
                      </a:lvl2pPr>
                      <a:lvl3pPr>
                        <a:spcBef>
                          <a:spcPct val="20000"/>
                        </a:spcBef>
                        <a:defRPr sz="2000">
                          <a:solidFill>
                            <a:schemeClr val="tx1"/>
                          </a:solidFill>
                          <a:latin typeface="Arial" panose="020B0604020202020204" pitchFamily="34" charset="0"/>
                          <a:ea typeface="Osaka" panose="020B0600000000000000" pitchFamily="34" charset="-128"/>
                        </a:defRPr>
                      </a:lvl3pPr>
                      <a:lvl4pPr>
                        <a:spcBef>
                          <a:spcPct val="20000"/>
                        </a:spcBef>
                        <a:defRPr>
                          <a:solidFill>
                            <a:schemeClr val="tx1"/>
                          </a:solidFill>
                          <a:latin typeface="Arial" panose="020B0604020202020204" pitchFamily="34" charset="0"/>
                          <a:ea typeface="Osaka" panose="020B0600000000000000" pitchFamily="34" charset="-128"/>
                        </a:defRPr>
                      </a:lvl4pPr>
                      <a:lvl5pPr>
                        <a:spcBef>
                          <a:spcPct val="20000"/>
                        </a:spcBef>
                        <a:defRPr>
                          <a:solidFill>
                            <a:schemeClr val="tx1"/>
                          </a:solidFill>
                          <a:latin typeface="Arial" panose="020B0604020202020204" pitchFamily="34" charset="0"/>
                          <a:ea typeface="Osaka" panose="020B0600000000000000" pitchFamily="34" charset="-128"/>
                        </a:defRPr>
                      </a:lvl5pPr>
                      <a:lvl6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6pPr>
                      <a:lvl7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7pPr>
                      <a:lvl8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8pPr>
                      <a:lvl9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Long-standing history suggests chronic kidney disease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3269397"/>
                  </a:ext>
                </a:extLst>
              </a:tr>
              <a:tr h="376238">
                <a:tc>
                  <a:txBody>
                    <a:bodyPr/>
                    <a:lstStyle>
                      <a:lvl1pPr>
                        <a:spcBef>
                          <a:spcPct val="20000"/>
                        </a:spcBef>
                        <a:defRPr sz="2800">
                          <a:solidFill>
                            <a:schemeClr val="tx1"/>
                          </a:solidFill>
                          <a:latin typeface="Arial" panose="020B0604020202020204" pitchFamily="34" charset="0"/>
                          <a:ea typeface="Osaka" panose="020B0600000000000000" pitchFamily="34" charset="-128"/>
                        </a:defRPr>
                      </a:lvl1pPr>
                      <a:lvl2pPr>
                        <a:spcBef>
                          <a:spcPct val="20000"/>
                        </a:spcBef>
                        <a:defRPr sz="2400">
                          <a:solidFill>
                            <a:schemeClr val="tx1"/>
                          </a:solidFill>
                          <a:latin typeface="Arial" panose="020B0604020202020204" pitchFamily="34" charset="0"/>
                          <a:ea typeface="Osaka" panose="020B0600000000000000" pitchFamily="34" charset="-128"/>
                        </a:defRPr>
                      </a:lvl2pPr>
                      <a:lvl3pPr>
                        <a:spcBef>
                          <a:spcPct val="20000"/>
                        </a:spcBef>
                        <a:defRPr sz="2000">
                          <a:solidFill>
                            <a:schemeClr val="tx1"/>
                          </a:solidFill>
                          <a:latin typeface="Arial" panose="020B0604020202020204" pitchFamily="34" charset="0"/>
                          <a:ea typeface="Osaka" panose="020B0600000000000000" pitchFamily="34" charset="-128"/>
                        </a:defRPr>
                      </a:lvl3pPr>
                      <a:lvl4pPr>
                        <a:spcBef>
                          <a:spcPct val="20000"/>
                        </a:spcBef>
                        <a:defRPr>
                          <a:solidFill>
                            <a:schemeClr val="tx1"/>
                          </a:solidFill>
                          <a:latin typeface="Arial" panose="020B0604020202020204" pitchFamily="34" charset="0"/>
                          <a:ea typeface="Osaka" panose="020B0600000000000000" pitchFamily="34" charset="-128"/>
                        </a:defRPr>
                      </a:lvl4pPr>
                      <a:lvl5pPr>
                        <a:spcBef>
                          <a:spcPct val="20000"/>
                        </a:spcBef>
                        <a:defRPr>
                          <a:solidFill>
                            <a:schemeClr val="tx1"/>
                          </a:solidFill>
                          <a:latin typeface="Arial" panose="020B0604020202020204" pitchFamily="34" charset="0"/>
                          <a:ea typeface="Osaka" panose="020B0600000000000000" pitchFamily="34" charset="-128"/>
                        </a:defRPr>
                      </a:lvl5pPr>
                      <a:lvl6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6pPr>
                      <a:lvl7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7pPr>
                      <a:lvl8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8pPr>
                      <a:lvl9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rgbClr val="208B18"/>
                          </a:solidFill>
                          <a:effectLst/>
                          <a:latin typeface="Arial" panose="020B0604020202020204" pitchFamily="34" charset="0"/>
                          <a:ea typeface="Osaka" panose="020B0600000000000000" pitchFamily="34" charset="-128"/>
                        </a:rPr>
                        <a:t>Renal osteodystophy</a:t>
                      </a:r>
                      <a:endParaRPr kumimoji="0" lang="en-US" altLang="pl-PL" sz="1600" b="1" i="0" u="none" strike="noStrike" cap="none" normalizeH="0" baseline="0">
                        <a:ln>
                          <a:noFill/>
                        </a:ln>
                        <a:solidFill>
                          <a:srgbClr val="FFFF00"/>
                        </a:solidFill>
                        <a:effectLst/>
                        <a:latin typeface="Arial" panose="020B0604020202020204" pitchFamily="34" charset="0"/>
                        <a:ea typeface="Osaka" panose="020B0600000000000000"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Osaka" panose="020B0600000000000000" pitchFamily="34" charset="-128"/>
                        </a:defRPr>
                      </a:lvl1pPr>
                      <a:lvl2pPr>
                        <a:spcBef>
                          <a:spcPct val="20000"/>
                        </a:spcBef>
                        <a:defRPr sz="2400">
                          <a:solidFill>
                            <a:schemeClr val="tx1"/>
                          </a:solidFill>
                          <a:latin typeface="Arial" panose="020B0604020202020204" pitchFamily="34" charset="0"/>
                          <a:ea typeface="Osaka" panose="020B0600000000000000" pitchFamily="34" charset="-128"/>
                        </a:defRPr>
                      </a:lvl2pPr>
                      <a:lvl3pPr>
                        <a:spcBef>
                          <a:spcPct val="20000"/>
                        </a:spcBef>
                        <a:defRPr sz="2000">
                          <a:solidFill>
                            <a:schemeClr val="tx1"/>
                          </a:solidFill>
                          <a:latin typeface="Arial" panose="020B0604020202020204" pitchFamily="34" charset="0"/>
                          <a:ea typeface="Osaka" panose="020B0600000000000000" pitchFamily="34" charset="-128"/>
                        </a:defRPr>
                      </a:lvl3pPr>
                      <a:lvl4pPr>
                        <a:spcBef>
                          <a:spcPct val="20000"/>
                        </a:spcBef>
                        <a:defRPr>
                          <a:solidFill>
                            <a:schemeClr val="tx1"/>
                          </a:solidFill>
                          <a:latin typeface="Arial" panose="020B0604020202020204" pitchFamily="34" charset="0"/>
                          <a:ea typeface="Osaka" panose="020B0600000000000000" pitchFamily="34" charset="-128"/>
                        </a:defRPr>
                      </a:lvl4pPr>
                      <a:lvl5pPr>
                        <a:spcBef>
                          <a:spcPct val="20000"/>
                        </a:spcBef>
                        <a:defRPr>
                          <a:solidFill>
                            <a:schemeClr val="tx1"/>
                          </a:solidFill>
                          <a:latin typeface="Arial" panose="020B0604020202020204" pitchFamily="34" charset="0"/>
                          <a:ea typeface="Osaka" panose="020B0600000000000000" pitchFamily="34" charset="-128"/>
                        </a:defRPr>
                      </a:lvl5pPr>
                      <a:lvl6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6pPr>
                      <a:lvl7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7pPr>
                      <a:lvl8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8pPr>
                      <a:lvl9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Radiographic evidence of osteitis fibrosa cystica, osteomalcia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09790023"/>
                  </a:ext>
                </a:extLst>
              </a:tr>
              <a:tr h="377825">
                <a:tc>
                  <a:txBody>
                    <a:bodyPr/>
                    <a:lstStyle>
                      <a:lvl1pPr>
                        <a:spcBef>
                          <a:spcPct val="20000"/>
                        </a:spcBef>
                        <a:defRPr sz="2800">
                          <a:solidFill>
                            <a:schemeClr val="tx1"/>
                          </a:solidFill>
                          <a:latin typeface="Arial" panose="020B0604020202020204" pitchFamily="34" charset="0"/>
                          <a:ea typeface="Osaka" panose="020B0600000000000000" pitchFamily="34" charset="-128"/>
                        </a:defRPr>
                      </a:lvl1pPr>
                      <a:lvl2pPr>
                        <a:spcBef>
                          <a:spcPct val="20000"/>
                        </a:spcBef>
                        <a:defRPr sz="2400">
                          <a:solidFill>
                            <a:schemeClr val="tx1"/>
                          </a:solidFill>
                          <a:latin typeface="Arial" panose="020B0604020202020204" pitchFamily="34" charset="0"/>
                          <a:ea typeface="Osaka" panose="020B0600000000000000" pitchFamily="34" charset="-128"/>
                        </a:defRPr>
                      </a:lvl2pPr>
                      <a:lvl3pPr>
                        <a:spcBef>
                          <a:spcPct val="20000"/>
                        </a:spcBef>
                        <a:defRPr sz="2000">
                          <a:solidFill>
                            <a:schemeClr val="tx1"/>
                          </a:solidFill>
                          <a:latin typeface="Arial" panose="020B0604020202020204" pitchFamily="34" charset="0"/>
                          <a:ea typeface="Osaka" panose="020B0600000000000000" pitchFamily="34" charset="-128"/>
                        </a:defRPr>
                      </a:lvl3pPr>
                      <a:lvl4pPr>
                        <a:spcBef>
                          <a:spcPct val="20000"/>
                        </a:spcBef>
                        <a:defRPr>
                          <a:solidFill>
                            <a:schemeClr val="tx1"/>
                          </a:solidFill>
                          <a:latin typeface="Arial" panose="020B0604020202020204" pitchFamily="34" charset="0"/>
                          <a:ea typeface="Osaka" panose="020B0600000000000000" pitchFamily="34" charset="-128"/>
                        </a:defRPr>
                      </a:lvl4pPr>
                      <a:lvl5pPr>
                        <a:spcBef>
                          <a:spcPct val="20000"/>
                        </a:spcBef>
                        <a:defRPr>
                          <a:solidFill>
                            <a:schemeClr val="tx1"/>
                          </a:solidFill>
                          <a:latin typeface="Arial" panose="020B0604020202020204" pitchFamily="34" charset="0"/>
                          <a:ea typeface="Osaka" panose="020B0600000000000000" pitchFamily="34" charset="-128"/>
                        </a:defRPr>
                      </a:lvl5pPr>
                      <a:lvl6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6pPr>
                      <a:lvl7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7pPr>
                      <a:lvl8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8pPr>
                      <a:lvl9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rgbClr val="208B18"/>
                          </a:solidFill>
                          <a:effectLst/>
                          <a:latin typeface="Arial" panose="020B0604020202020204" pitchFamily="34" charset="0"/>
                          <a:ea typeface="Osaka" panose="020B0600000000000000" pitchFamily="34" charset="-128"/>
                        </a:rPr>
                        <a:t>Renal size (length)</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   Small kidney (e.g. &lt;9 cm)</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   </a:t>
                      </a:r>
                      <a:endParaRPr kumimoji="0" lang="pl-PL"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Normal or enlarged kidney </a:t>
                      </a:r>
                      <a:endParaRPr kumimoji="0" lang="pl-PL"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pl-PL"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   </a:t>
                      </a: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(10-12 cm)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Osaka" panose="020B0600000000000000" pitchFamily="34" charset="-128"/>
                        </a:defRPr>
                      </a:lvl1pPr>
                      <a:lvl2pPr>
                        <a:spcBef>
                          <a:spcPct val="20000"/>
                        </a:spcBef>
                        <a:defRPr sz="2400">
                          <a:solidFill>
                            <a:schemeClr val="tx1"/>
                          </a:solidFill>
                          <a:latin typeface="Arial" panose="020B0604020202020204" pitchFamily="34" charset="0"/>
                          <a:ea typeface="Osaka" panose="020B0600000000000000" pitchFamily="34" charset="-128"/>
                        </a:defRPr>
                      </a:lvl2pPr>
                      <a:lvl3pPr>
                        <a:spcBef>
                          <a:spcPct val="20000"/>
                        </a:spcBef>
                        <a:defRPr sz="2000">
                          <a:solidFill>
                            <a:schemeClr val="tx1"/>
                          </a:solidFill>
                          <a:latin typeface="Arial" panose="020B0604020202020204" pitchFamily="34" charset="0"/>
                          <a:ea typeface="Osaka" panose="020B0600000000000000" pitchFamily="34" charset="-128"/>
                        </a:defRPr>
                      </a:lvl3pPr>
                      <a:lvl4pPr>
                        <a:spcBef>
                          <a:spcPct val="20000"/>
                        </a:spcBef>
                        <a:defRPr>
                          <a:solidFill>
                            <a:schemeClr val="tx1"/>
                          </a:solidFill>
                          <a:latin typeface="Arial" panose="020B0604020202020204" pitchFamily="34" charset="0"/>
                          <a:ea typeface="Osaka" panose="020B0600000000000000" pitchFamily="34" charset="-128"/>
                        </a:defRPr>
                      </a:lvl4pPr>
                      <a:lvl5pPr>
                        <a:spcBef>
                          <a:spcPct val="20000"/>
                        </a:spcBef>
                        <a:defRPr>
                          <a:solidFill>
                            <a:schemeClr val="tx1"/>
                          </a:solidFill>
                          <a:latin typeface="Arial" panose="020B0604020202020204" pitchFamily="34" charset="0"/>
                          <a:ea typeface="Osaka" panose="020B0600000000000000" pitchFamily="34" charset="-128"/>
                        </a:defRPr>
                      </a:lvl5pPr>
                      <a:lvl6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6pPr>
                      <a:lvl7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7pPr>
                      <a:lvl8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8pPr>
                      <a:lvl9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Chronic kidney disease of any cause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pl-PL"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Acute kidney disease of any cause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Chronic kidney disease: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  HIV nephropathy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  Diabetic nephropathy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  Amyloidosis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48299728"/>
                  </a:ext>
                </a:extLst>
              </a:tr>
              <a:tr h="376238">
                <a:tc>
                  <a:txBody>
                    <a:bodyPr/>
                    <a:lstStyle>
                      <a:lvl1pPr>
                        <a:spcBef>
                          <a:spcPct val="20000"/>
                        </a:spcBef>
                        <a:defRPr sz="2800">
                          <a:solidFill>
                            <a:schemeClr val="tx1"/>
                          </a:solidFill>
                          <a:latin typeface="Arial" panose="020B0604020202020204" pitchFamily="34" charset="0"/>
                          <a:ea typeface="Osaka" panose="020B0600000000000000" pitchFamily="34" charset="-128"/>
                        </a:defRPr>
                      </a:lvl1pPr>
                      <a:lvl2pPr>
                        <a:spcBef>
                          <a:spcPct val="20000"/>
                        </a:spcBef>
                        <a:defRPr sz="2400">
                          <a:solidFill>
                            <a:schemeClr val="tx1"/>
                          </a:solidFill>
                          <a:latin typeface="Arial" panose="020B0604020202020204" pitchFamily="34" charset="0"/>
                          <a:ea typeface="Osaka" panose="020B0600000000000000" pitchFamily="34" charset="-128"/>
                        </a:defRPr>
                      </a:lvl2pPr>
                      <a:lvl3pPr>
                        <a:spcBef>
                          <a:spcPct val="20000"/>
                        </a:spcBef>
                        <a:defRPr sz="2000">
                          <a:solidFill>
                            <a:schemeClr val="tx1"/>
                          </a:solidFill>
                          <a:latin typeface="Arial" panose="020B0604020202020204" pitchFamily="34" charset="0"/>
                          <a:ea typeface="Osaka" panose="020B0600000000000000" pitchFamily="34" charset="-128"/>
                        </a:defRPr>
                      </a:lvl3pPr>
                      <a:lvl4pPr>
                        <a:spcBef>
                          <a:spcPct val="20000"/>
                        </a:spcBef>
                        <a:defRPr>
                          <a:solidFill>
                            <a:schemeClr val="tx1"/>
                          </a:solidFill>
                          <a:latin typeface="Arial" panose="020B0604020202020204" pitchFamily="34" charset="0"/>
                          <a:ea typeface="Osaka" panose="020B0600000000000000" pitchFamily="34" charset="-128"/>
                        </a:defRPr>
                      </a:lvl4pPr>
                      <a:lvl5pPr>
                        <a:spcBef>
                          <a:spcPct val="20000"/>
                        </a:spcBef>
                        <a:defRPr>
                          <a:solidFill>
                            <a:schemeClr val="tx1"/>
                          </a:solidFill>
                          <a:latin typeface="Arial" panose="020B0604020202020204" pitchFamily="34" charset="0"/>
                          <a:ea typeface="Osaka" panose="020B0600000000000000" pitchFamily="34" charset="-128"/>
                        </a:defRPr>
                      </a:lvl5pPr>
                      <a:lvl6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6pPr>
                      <a:lvl7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7pPr>
                      <a:lvl8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8pPr>
                      <a:lvl9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rgbClr val="208B18"/>
                          </a:solidFill>
                          <a:effectLst/>
                          <a:latin typeface="Arial" panose="020B0604020202020204" pitchFamily="34" charset="0"/>
                          <a:ea typeface="Osaka" panose="020B0600000000000000" pitchFamily="34" charset="-128"/>
                        </a:rPr>
                        <a:t>Enlarged kidneys</a:t>
                      </a: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 (&gt;12 cm)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Osaka" panose="020B0600000000000000" pitchFamily="34" charset="-128"/>
                        </a:defRPr>
                      </a:lvl1pPr>
                      <a:lvl2pPr>
                        <a:spcBef>
                          <a:spcPct val="20000"/>
                        </a:spcBef>
                        <a:defRPr sz="2400">
                          <a:solidFill>
                            <a:schemeClr val="tx1"/>
                          </a:solidFill>
                          <a:latin typeface="Arial" panose="020B0604020202020204" pitchFamily="34" charset="0"/>
                          <a:ea typeface="Osaka" panose="020B0600000000000000" pitchFamily="34" charset="-128"/>
                        </a:defRPr>
                      </a:lvl2pPr>
                      <a:lvl3pPr>
                        <a:spcBef>
                          <a:spcPct val="20000"/>
                        </a:spcBef>
                        <a:defRPr sz="2000">
                          <a:solidFill>
                            <a:schemeClr val="tx1"/>
                          </a:solidFill>
                          <a:latin typeface="Arial" panose="020B0604020202020204" pitchFamily="34" charset="0"/>
                          <a:ea typeface="Osaka" panose="020B0600000000000000" pitchFamily="34" charset="-128"/>
                        </a:defRPr>
                      </a:lvl3pPr>
                      <a:lvl4pPr>
                        <a:spcBef>
                          <a:spcPct val="20000"/>
                        </a:spcBef>
                        <a:defRPr>
                          <a:solidFill>
                            <a:schemeClr val="tx1"/>
                          </a:solidFill>
                          <a:latin typeface="Arial" panose="020B0604020202020204" pitchFamily="34" charset="0"/>
                          <a:ea typeface="Osaka" panose="020B0600000000000000" pitchFamily="34" charset="-128"/>
                        </a:defRPr>
                      </a:lvl4pPr>
                      <a:lvl5pPr>
                        <a:spcBef>
                          <a:spcPct val="20000"/>
                        </a:spcBef>
                        <a:defRPr>
                          <a:solidFill>
                            <a:schemeClr val="tx1"/>
                          </a:solidFill>
                          <a:latin typeface="Arial" panose="020B0604020202020204" pitchFamily="34" charset="0"/>
                          <a:ea typeface="Osaka" panose="020B0600000000000000" pitchFamily="34" charset="-128"/>
                        </a:defRPr>
                      </a:lvl5pPr>
                      <a:lvl6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6pPr>
                      <a:lvl7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7pPr>
                      <a:lvl8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8pPr>
                      <a:lvl9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Autosomal dominant kidney disease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Tuberous sclerosis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Obstructive nephropathy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05086694"/>
                  </a:ext>
                </a:extLst>
              </a:tr>
              <a:tr h="376238">
                <a:tc>
                  <a:txBody>
                    <a:bodyPr/>
                    <a:lstStyle>
                      <a:lvl1pPr>
                        <a:spcBef>
                          <a:spcPct val="20000"/>
                        </a:spcBef>
                        <a:defRPr sz="2800">
                          <a:solidFill>
                            <a:schemeClr val="tx1"/>
                          </a:solidFill>
                          <a:latin typeface="Arial" panose="020B0604020202020204" pitchFamily="34" charset="0"/>
                          <a:ea typeface="Osaka" panose="020B0600000000000000" pitchFamily="34" charset="-128"/>
                        </a:defRPr>
                      </a:lvl1pPr>
                      <a:lvl2pPr>
                        <a:spcBef>
                          <a:spcPct val="20000"/>
                        </a:spcBef>
                        <a:defRPr sz="2400">
                          <a:solidFill>
                            <a:schemeClr val="tx1"/>
                          </a:solidFill>
                          <a:latin typeface="Arial" panose="020B0604020202020204" pitchFamily="34" charset="0"/>
                          <a:ea typeface="Osaka" panose="020B0600000000000000" pitchFamily="34" charset="-128"/>
                        </a:defRPr>
                      </a:lvl2pPr>
                      <a:lvl3pPr>
                        <a:spcBef>
                          <a:spcPct val="20000"/>
                        </a:spcBef>
                        <a:defRPr sz="2000">
                          <a:solidFill>
                            <a:schemeClr val="tx1"/>
                          </a:solidFill>
                          <a:latin typeface="Arial" panose="020B0604020202020204" pitchFamily="34" charset="0"/>
                          <a:ea typeface="Osaka" panose="020B0600000000000000" pitchFamily="34" charset="-128"/>
                        </a:defRPr>
                      </a:lvl3pPr>
                      <a:lvl4pPr>
                        <a:spcBef>
                          <a:spcPct val="20000"/>
                        </a:spcBef>
                        <a:defRPr>
                          <a:solidFill>
                            <a:schemeClr val="tx1"/>
                          </a:solidFill>
                          <a:latin typeface="Arial" panose="020B0604020202020204" pitchFamily="34" charset="0"/>
                          <a:ea typeface="Osaka" panose="020B0600000000000000" pitchFamily="34" charset="-128"/>
                        </a:defRPr>
                      </a:lvl4pPr>
                      <a:lvl5pPr>
                        <a:spcBef>
                          <a:spcPct val="20000"/>
                        </a:spcBef>
                        <a:defRPr>
                          <a:solidFill>
                            <a:schemeClr val="tx1"/>
                          </a:solidFill>
                          <a:latin typeface="Arial" panose="020B0604020202020204" pitchFamily="34" charset="0"/>
                          <a:ea typeface="Osaka" panose="020B0600000000000000" pitchFamily="34" charset="-128"/>
                        </a:defRPr>
                      </a:lvl5pPr>
                      <a:lvl6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6pPr>
                      <a:lvl7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7pPr>
                      <a:lvl8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8pPr>
                      <a:lvl9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rgbClr val="FF0000"/>
                          </a:solidFill>
                          <a:effectLst/>
                          <a:latin typeface="Arial" panose="020B0604020202020204" pitchFamily="34" charset="0"/>
                          <a:ea typeface="Osaka" panose="020B0600000000000000" pitchFamily="34" charset="-128"/>
                        </a:rPr>
                        <a:t>Renal biopsy</a:t>
                      </a:r>
                      <a:endParaRPr kumimoji="0" lang="en-US" altLang="pl-PL" sz="1600" b="1" i="0" u="none" strike="noStrike" cap="none" normalizeH="0" baseline="0">
                        <a:ln>
                          <a:noFill/>
                        </a:ln>
                        <a:solidFill>
                          <a:srgbClr val="208B18"/>
                        </a:solidFill>
                        <a:effectLst/>
                        <a:latin typeface="Arial" panose="020B0604020202020204" pitchFamily="34" charset="0"/>
                        <a:ea typeface="Osaka" panose="020B0600000000000000"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Osaka" panose="020B0600000000000000" pitchFamily="34" charset="-128"/>
                        </a:defRPr>
                      </a:lvl1pPr>
                      <a:lvl2pPr>
                        <a:spcBef>
                          <a:spcPct val="20000"/>
                        </a:spcBef>
                        <a:defRPr sz="2400">
                          <a:solidFill>
                            <a:schemeClr val="tx1"/>
                          </a:solidFill>
                          <a:latin typeface="Arial" panose="020B0604020202020204" pitchFamily="34" charset="0"/>
                          <a:ea typeface="Osaka" panose="020B0600000000000000" pitchFamily="34" charset="-128"/>
                        </a:defRPr>
                      </a:lvl2pPr>
                      <a:lvl3pPr>
                        <a:spcBef>
                          <a:spcPct val="20000"/>
                        </a:spcBef>
                        <a:defRPr sz="2000">
                          <a:solidFill>
                            <a:schemeClr val="tx1"/>
                          </a:solidFill>
                          <a:latin typeface="Arial" panose="020B0604020202020204" pitchFamily="34" charset="0"/>
                          <a:ea typeface="Osaka" panose="020B0600000000000000" pitchFamily="34" charset="-128"/>
                        </a:defRPr>
                      </a:lvl3pPr>
                      <a:lvl4pPr>
                        <a:spcBef>
                          <a:spcPct val="20000"/>
                        </a:spcBef>
                        <a:defRPr>
                          <a:solidFill>
                            <a:schemeClr val="tx1"/>
                          </a:solidFill>
                          <a:latin typeface="Arial" panose="020B0604020202020204" pitchFamily="34" charset="0"/>
                          <a:ea typeface="Osaka" panose="020B0600000000000000" pitchFamily="34" charset="-128"/>
                        </a:defRPr>
                      </a:lvl4pPr>
                      <a:lvl5pPr>
                        <a:spcBef>
                          <a:spcPct val="20000"/>
                        </a:spcBef>
                        <a:defRPr>
                          <a:solidFill>
                            <a:schemeClr val="tx1"/>
                          </a:solidFill>
                          <a:latin typeface="Arial" panose="020B0604020202020204" pitchFamily="34" charset="0"/>
                          <a:ea typeface="Osaka" panose="020B0600000000000000" pitchFamily="34" charset="-128"/>
                        </a:defRPr>
                      </a:lvl5pPr>
                      <a:lvl6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6pPr>
                      <a:lvl7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7pPr>
                      <a:lvl8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8pPr>
                      <a:lvl9pPr fontAlgn="base">
                        <a:spcBef>
                          <a:spcPct val="20000"/>
                        </a:spcBef>
                        <a:spcAft>
                          <a:spcPct val="0"/>
                        </a:spcAft>
                        <a:defRPr>
                          <a:solidFill>
                            <a:schemeClr val="tx1"/>
                          </a:solidFill>
                          <a:latin typeface="Arial" panose="020B0604020202020204" pitchFamily="34" charset="0"/>
                          <a:ea typeface="Osaka" panose="020B0600000000000000"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pl-PL" sz="1600" b="1" i="0" u="none" strike="noStrike" cap="none" normalizeH="0" baseline="0">
                          <a:ln>
                            <a:noFill/>
                          </a:ln>
                          <a:solidFill>
                            <a:schemeClr val="tx1"/>
                          </a:solidFill>
                          <a:effectLst/>
                          <a:latin typeface="Arial" panose="020B0604020202020204" pitchFamily="34" charset="0"/>
                          <a:ea typeface="Osaka" panose="020B0600000000000000" pitchFamily="34" charset="-128"/>
                        </a:rPr>
                        <a:t>Histological diagnosis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18827476"/>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650" name="Rectangle 2">
            <a:extLst>
              <a:ext uri="{FF2B5EF4-FFF2-40B4-BE49-F238E27FC236}">
                <a16:creationId xmlns:a16="http://schemas.microsoft.com/office/drawing/2014/main" id="{FA11A0DA-619E-D346-BE69-B4937E845C0B}"/>
              </a:ext>
            </a:extLst>
          </p:cNvPr>
          <p:cNvSpPr>
            <a:spLocks noGrp="1" noChangeArrowheads="1"/>
          </p:cNvSpPr>
          <p:nvPr>
            <p:ph type="title"/>
          </p:nvPr>
        </p:nvSpPr>
        <p:spPr>
          <a:xfrm>
            <a:off x="482600" y="321734"/>
            <a:ext cx="8178799" cy="1135737"/>
          </a:xfrm>
        </p:spPr>
        <p:txBody>
          <a:bodyPr>
            <a:normAutofit/>
          </a:bodyPr>
          <a:lstStyle/>
          <a:p>
            <a:r>
              <a:rPr lang="en-US" altLang="pl-PL" sz="3100" b="1" dirty="0">
                <a:solidFill>
                  <a:schemeClr val="accent2">
                    <a:lumMod val="75000"/>
                  </a:schemeClr>
                </a:solidFill>
                <a:effectLst>
                  <a:outerShdw blurRad="38100" dist="38100" dir="2700000" algn="tl">
                    <a:srgbClr val="C0C0C0"/>
                  </a:outerShdw>
                </a:effectLst>
              </a:rPr>
              <a:t>Presentation </a:t>
            </a:r>
            <a:r>
              <a:rPr lang="pl-PL" altLang="pl-PL" sz="3100" b="1" dirty="0">
                <a:solidFill>
                  <a:schemeClr val="accent2">
                    <a:lumMod val="75000"/>
                  </a:schemeClr>
                </a:solidFill>
                <a:effectLst>
                  <a:outerShdw blurRad="38100" dist="38100" dir="2700000" algn="tl">
                    <a:srgbClr val="C0C0C0"/>
                  </a:outerShdw>
                </a:effectLst>
              </a:rPr>
              <a:t>of CKD</a:t>
            </a:r>
            <a:endParaRPr lang="en-US" altLang="pl-PL" sz="3100" dirty="0">
              <a:solidFill>
                <a:schemeClr val="accent2">
                  <a:lumMod val="75000"/>
                </a:schemeClr>
              </a:solidFill>
            </a:endParaRPr>
          </a:p>
        </p:txBody>
      </p:sp>
      <p:sp>
        <p:nvSpPr>
          <p:cNvPr id="27651" name="Rectangle 3">
            <a:extLst>
              <a:ext uri="{FF2B5EF4-FFF2-40B4-BE49-F238E27FC236}">
                <a16:creationId xmlns:a16="http://schemas.microsoft.com/office/drawing/2014/main" id="{9F02752A-8989-F249-B5C1-5D7DE6E50976}"/>
              </a:ext>
            </a:extLst>
          </p:cNvPr>
          <p:cNvSpPr>
            <a:spLocks noGrp="1" noChangeArrowheads="1"/>
          </p:cNvSpPr>
          <p:nvPr>
            <p:ph type="body" idx="1"/>
          </p:nvPr>
        </p:nvSpPr>
        <p:spPr>
          <a:xfrm>
            <a:off x="482600" y="1782981"/>
            <a:ext cx="8178799" cy="4393982"/>
          </a:xfrm>
        </p:spPr>
        <p:txBody>
          <a:bodyPr>
            <a:normAutofit/>
          </a:bodyPr>
          <a:lstStyle/>
          <a:p>
            <a:r>
              <a:rPr lang="en-US" altLang="pl-PL" sz="1700" b="1" dirty="0"/>
              <a:t>Asymptomatic Presentation</a:t>
            </a:r>
          </a:p>
          <a:p>
            <a:pPr>
              <a:buFontTx/>
              <a:buNone/>
            </a:pPr>
            <a:r>
              <a:rPr lang="pl-PL" altLang="pl-PL" sz="1700" b="1" dirty="0"/>
              <a:t>         </a:t>
            </a:r>
          </a:p>
          <a:p>
            <a:pPr>
              <a:buFontTx/>
              <a:buNone/>
            </a:pPr>
            <a:endParaRPr lang="pl-PL" altLang="pl-PL" sz="1700" b="1" dirty="0"/>
          </a:p>
          <a:p>
            <a:pPr>
              <a:buFontTx/>
              <a:buNone/>
            </a:pPr>
            <a:endParaRPr lang="pl-PL" altLang="pl-PL" sz="1700" b="1" dirty="0"/>
          </a:p>
          <a:p>
            <a:pPr>
              <a:buFontTx/>
              <a:buNone/>
            </a:pPr>
            <a:r>
              <a:rPr lang="pl-PL" altLang="pl-PL" sz="1700" b="1" dirty="0"/>
              <a:t>         </a:t>
            </a:r>
            <a:r>
              <a:rPr lang="en-US" altLang="pl-PL" sz="1700" b="1" dirty="0"/>
              <a:t>Hypertension</a:t>
            </a:r>
            <a:endParaRPr lang="pl-PL" altLang="pl-PL" sz="1700" b="1" dirty="0"/>
          </a:p>
          <a:p>
            <a:pPr>
              <a:buFontTx/>
              <a:buNone/>
            </a:pPr>
            <a:r>
              <a:rPr lang="pl-PL" altLang="pl-PL" sz="1700" b="1" dirty="0"/>
              <a:t>         </a:t>
            </a:r>
            <a:r>
              <a:rPr lang="en-US" altLang="pl-PL" sz="1700" b="1" dirty="0"/>
              <a:t>Proteinuria</a:t>
            </a:r>
            <a:endParaRPr lang="pl-PL" altLang="pl-PL" sz="1700" b="1" dirty="0"/>
          </a:p>
          <a:p>
            <a:pPr>
              <a:buFontTx/>
              <a:buNone/>
            </a:pPr>
            <a:r>
              <a:rPr lang="pl-PL" altLang="pl-PL" sz="1700" b="1" dirty="0"/>
              <a:t>         </a:t>
            </a:r>
            <a:r>
              <a:rPr lang="en-US" altLang="pl-PL" sz="1700" b="1" dirty="0"/>
              <a:t>Microscopic hematuria</a:t>
            </a:r>
          </a:p>
          <a:p>
            <a:pPr>
              <a:buFontTx/>
              <a:buNone/>
            </a:pPr>
            <a:r>
              <a:rPr lang="pl-PL" altLang="pl-PL" sz="1700" b="1" dirty="0"/>
              <a:t>         </a:t>
            </a:r>
            <a:r>
              <a:rPr lang="en-US" altLang="pl-PL" sz="1700" b="1" dirty="0"/>
              <a:t>Abnormal renal imaging findings</a:t>
            </a:r>
          </a:p>
        </p:txBody>
      </p:sp>
      <p:sp>
        <p:nvSpPr>
          <p:cNvPr id="74" name="Rectangle 73">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Isosceles Triangle 75">
            <a:extLst>
              <a:ext uri="{FF2B5EF4-FFF2-40B4-BE49-F238E27FC236}">
                <a16:creationId xmlns:a16="http://schemas.microsoft.com/office/drawing/2014/main"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Isosceles Triangle 77">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Rectangle 79">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5E879FD3-D886-2540-8E6B-81576E42693D}"/>
              </a:ext>
            </a:extLst>
          </p:cNvPr>
          <p:cNvSpPr>
            <a:spLocks noGrp="1" noChangeArrowheads="1"/>
          </p:cNvSpPr>
          <p:nvPr>
            <p:ph type="title"/>
          </p:nvPr>
        </p:nvSpPr>
        <p:spPr>
          <a:xfrm>
            <a:off x="457200" y="152400"/>
            <a:ext cx="7772400" cy="1039813"/>
          </a:xfrm>
        </p:spPr>
        <p:txBody>
          <a:bodyPr/>
          <a:lstStyle/>
          <a:p>
            <a:r>
              <a:rPr lang="en-US" altLang="pl-PL" sz="2400" b="1" dirty="0">
                <a:solidFill>
                  <a:schemeClr val="accent2"/>
                </a:solidFill>
                <a:effectLst>
                  <a:outerShdw blurRad="38100" dist="38100" dir="2700000" algn="tl">
                    <a:srgbClr val="C0C0C0"/>
                  </a:outerShdw>
                </a:effectLst>
              </a:rPr>
              <a:t>Presentation of Renal Failure</a:t>
            </a:r>
            <a:r>
              <a:rPr lang="pl-PL" altLang="pl-PL" sz="2400" b="1" dirty="0">
                <a:solidFill>
                  <a:schemeClr val="accent2"/>
                </a:solidFill>
                <a:effectLst>
                  <a:outerShdw blurRad="38100" dist="38100" dir="2700000" algn="tl">
                    <a:srgbClr val="C0C0C0"/>
                  </a:outerShdw>
                </a:effectLst>
              </a:rPr>
              <a:t> – </a:t>
            </a:r>
            <a:br>
              <a:rPr lang="pl-PL" altLang="pl-PL" sz="2400" b="1" dirty="0">
                <a:solidFill>
                  <a:schemeClr val="accent2"/>
                </a:solidFill>
                <a:effectLst>
                  <a:outerShdw blurRad="38100" dist="38100" dir="2700000" algn="tl">
                    <a:srgbClr val="C0C0C0"/>
                  </a:outerShdw>
                </a:effectLst>
              </a:rPr>
            </a:br>
            <a:r>
              <a:rPr lang="pl-PL" altLang="pl-PL" sz="2400" b="1" dirty="0" err="1">
                <a:solidFill>
                  <a:schemeClr val="accent2"/>
                </a:solidFill>
                <a:effectLst>
                  <a:outerShdw blurRad="38100" dist="38100" dir="2700000" algn="tl">
                    <a:srgbClr val="C0C0C0"/>
                  </a:outerShdw>
                </a:effectLst>
              </a:rPr>
              <a:t>symptomatic</a:t>
            </a:r>
            <a:endParaRPr lang="en-US" altLang="pl-PL" sz="3200" b="1" dirty="0"/>
          </a:p>
        </p:txBody>
      </p:sp>
      <p:sp>
        <p:nvSpPr>
          <p:cNvPr id="25603" name="Rectangle 3">
            <a:extLst>
              <a:ext uri="{FF2B5EF4-FFF2-40B4-BE49-F238E27FC236}">
                <a16:creationId xmlns:a16="http://schemas.microsoft.com/office/drawing/2014/main" id="{7F949424-1ABA-8740-B655-9AB77D74D361}"/>
              </a:ext>
            </a:extLst>
          </p:cNvPr>
          <p:cNvSpPr>
            <a:spLocks noGrp="1" noChangeArrowheads="1"/>
          </p:cNvSpPr>
          <p:nvPr>
            <p:ph type="body" sz="half" idx="1"/>
          </p:nvPr>
        </p:nvSpPr>
        <p:spPr>
          <a:xfrm>
            <a:off x="685800" y="1981200"/>
            <a:ext cx="3814763" cy="4114800"/>
          </a:xfrm>
        </p:spPr>
        <p:txBody>
          <a:bodyPr/>
          <a:lstStyle/>
          <a:p>
            <a:pPr>
              <a:lnSpc>
                <a:spcPct val="80000"/>
              </a:lnSpc>
            </a:pPr>
            <a:r>
              <a:rPr lang="en-US" altLang="pl-PL" sz="1400" b="1" dirty="0">
                <a:solidFill>
                  <a:schemeClr val="folHlink"/>
                </a:solidFill>
              </a:rPr>
              <a:t>General</a:t>
            </a:r>
          </a:p>
          <a:p>
            <a:pPr>
              <a:lnSpc>
                <a:spcPct val="80000"/>
              </a:lnSpc>
              <a:buFontTx/>
              <a:buNone/>
            </a:pPr>
            <a:r>
              <a:rPr lang="pl-PL" altLang="pl-PL" sz="1400" b="1" dirty="0"/>
              <a:t>        </a:t>
            </a:r>
            <a:r>
              <a:rPr lang="en-US" altLang="pl-PL" sz="1400" b="1" dirty="0"/>
              <a:t> Fatigue</a:t>
            </a:r>
          </a:p>
          <a:p>
            <a:pPr>
              <a:lnSpc>
                <a:spcPct val="80000"/>
              </a:lnSpc>
              <a:buFontTx/>
              <a:buNone/>
            </a:pPr>
            <a:r>
              <a:rPr lang="en-US" altLang="pl-PL" sz="1400" b="1" dirty="0"/>
              <a:t>   </a:t>
            </a:r>
            <a:r>
              <a:rPr lang="pl-PL" altLang="pl-PL" sz="1400" b="1" dirty="0"/>
              <a:t>      </a:t>
            </a:r>
            <a:r>
              <a:rPr lang="en-US" altLang="pl-PL" sz="1400" b="1" dirty="0"/>
              <a:t>Weakness</a:t>
            </a:r>
          </a:p>
          <a:p>
            <a:pPr>
              <a:lnSpc>
                <a:spcPct val="80000"/>
              </a:lnSpc>
            </a:pPr>
            <a:r>
              <a:rPr lang="en-US" altLang="pl-PL" sz="1400" b="1" dirty="0">
                <a:solidFill>
                  <a:schemeClr val="folHlink"/>
                </a:solidFill>
              </a:rPr>
              <a:t>Cardiovascular</a:t>
            </a:r>
          </a:p>
          <a:p>
            <a:pPr>
              <a:lnSpc>
                <a:spcPct val="80000"/>
              </a:lnSpc>
              <a:buFontTx/>
              <a:buNone/>
            </a:pPr>
            <a:r>
              <a:rPr lang="en-US" altLang="pl-PL" sz="1400" b="1" dirty="0"/>
              <a:t>   </a:t>
            </a:r>
            <a:r>
              <a:rPr lang="pl-PL" altLang="pl-PL" sz="1400" b="1" dirty="0"/>
              <a:t>      </a:t>
            </a:r>
            <a:r>
              <a:rPr lang="en-US" altLang="pl-PL" sz="1400" b="1" dirty="0"/>
              <a:t>Hypertension</a:t>
            </a:r>
          </a:p>
          <a:p>
            <a:pPr>
              <a:lnSpc>
                <a:spcPct val="80000"/>
              </a:lnSpc>
            </a:pPr>
            <a:r>
              <a:rPr lang="en-US" altLang="pl-PL" sz="1400" b="1" dirty="0"/>
              <a:t> </a:t>
            </a:r>
            <a:r>
              <a:rPr lang="en-US" altLang="pl-PL" sz="1400" b="1" dirty="0">
                <a:solidFill>
                  <a:schemeClr val="folHlink"/>
                </a:solidFill>
              </a:rPr>
              <a:t>Pulmonary congestion</a:t>
            </a:r>
          </a:p>
          <a:p>
            <a:pPr>
              <a:lnSpc>
                <a:spcPct val="80000"/>
              </a:lnSpc>
              <a:buFontTx/>
              <a:buNone/>
            </a:pPr>
            <a:r>
              <a:rPr lang="pl-PL" altLang="pl-PL" sz="1400" b="1" dirty="0"/>
              <a:t>      </a:t>
            </a:r>
            <a:r>
              <a:rPr lang="en-US" altLang="pl-PL" sz="1400" b="1" dirty="0"/>
              <a:t>   Cough</a:t>
            </a:r>
          </a:p>
          <a:p>
            <a:pPr>
              <a:lnSpc>
                <a:spcPct val="80000"/>
              </a:lnSpc>
              <a:buFontTx/>
              <a:buNone/>
            </a:pPr>
            <a:r>
              <a:rPr lang="pl-PL" altLang="pl-PL" sz="1400" b="1" dirty="0"/>
              <a:t>      </a:t>
            </a:r>
            <a:r>
              <a:rPr lang="en-US" altLang="pl-PL" sz="1400" b="1" dirty="0"/>
              <a:t>   Dyspnea</a:t>
            </a:r>
          </a:p>
          <a:p>
            <a:pPr>
              <a:lnSpc>
                <a:spcPct val="80000"/>
              </a:lnSpc>
              <a:buFontTx/>
              <a:buNone/>
            </a:pPr>
            <a:r>
              <a:rPr lang="pl-PL" altLang="pl-PL" sz="1400" b="1" dirty="0"/>
              <a:t>      </a:t>
            </a:r>
            <a:r>
              <a:rPr lang="en-US" altLang="pl-PL" sz="1400" b="1" dirty="0"/>
              <a:t>   Hemoptysis</a:t>
            </a:r>
          </a:p>
          <a:p>
            <a:pPr>
              <a:lnSpc>
                <a:spcPct val="80000"/>
              </a:lnSpc>
            </a:pPr>
            <a:r>
              <a:rPr lang="en-US" altLang="pl-PL" sz="1400" b="1" dirty="0">
                <a:solidFill>
                  <a:schemeClr val="folHlink"/>
                </a:solidFill>
              </a:rPr>
              <a:t>Neurologic</a:t>
            </a:r>
          </a:p>
          <a:p>
            <a:pPr>
              <a:lnSpc>
                <a:spcPct val="80000"/>
              </a:lnSpc>
              <a:buFontTx/>
              <a:buNone/>
            </a:pPr>
            <a:r>
              <a:rPr lang="pl-PL" altLang="pl-PL" sz="1400" b="1" dirty="0"/>
              <a:t>      </a:t>
            </a:r>
            <a:r>
              <a:rPr lang="en-US" altLang="pl-PL" sz="1400" b="1" dirty="0"/>
              <a:t>   Encephalopathy</a:t>
            </a:r>
          </a:p>
          <a:p>
            <a:pPr>
              <a:lnSpc>
                <a:spcPct val="80000"/>
              </a:lnSpc>
              <a:buFontTx/>
              <a:buNone/>
            </a:pPr>
            <a:r>
              <a:rPr lang="pl-PL" altLang="pl-PL" sz="1400" b="1" dirty="0"/>
              <a:t>      </a:t>
            </a:r>
            <a:r>
              <a:rPr lang="en-US" altLang="pl-PL" sz="1400" b="1" dirty="0"/>
              <a:t>   Seizure</a:t>
            </a:r>
          </a:p>
          <a:p>
            <a:pPr>
              <a:lnSpc>
                <a:spcPct val="80000"/>
              </a:lnSpc>
              <a:buFontTx/>
              <a:buNone/>
            </a:pPr>
            <a:r>
              <a:rPr lang="pl-PL" altLang="pl-PL" sz="1400" b="1" dirty="0"/>
              <a:t>      </a:t>
            </a:r>
            <a:r>
              <a:rPr lang="en-US" altLang="pl-PL" sz="1400" b="1" dirty="0"/>
              <a:t>   </a:t>
            </a:r>
            <a:r>
              <a:rPr lang="en-US" altLang="pl-PL" sz="1400" b="1" dirty="0" err="1"/>
              <a:t>Peropheral</a:t>
            </a:r>
            <a:r>
              <a:rPr lang="en-US" altLang="pl-PL" sz="1400" b="1" dirty="0"/>
              <a:t> neuropathy</a:t>
            </a:r>
          </a:p>
          <a:p>
            <a:pPr>
              <a:lnSpc>
                <a:spcPct val="80000"/>
              </a:lnSpc>
            </a:pPr>
            <a:r>
              <a:rPr lang="en-US" altLang="pl-PL" sz="1400" b="1" dirty="0">
                <a:solidFill>
                  <a:schemeClr val="folHlink"/>
                </a:solidFill>
              </a:rPr>
              <a:t>Genitourinary</a:t>
            </a:r>
          </a:p>
          <a:p>
            <a:pPr>
              <a:lnSpc>
                <a:spcPct val="80000"/>
              </a:lnSpc>
              <a:buFontTx/>
              <a:buNone/>
            </a:pPr>
            <a:r>
              <a:rPr lang="pl-PL" altLang="pl-PL" sz="1400" b="1" dirty="0"/>
              <a:t>      </a:t>
            </a:r>
            <a:r>
              <a:rPr lang="en-US" altLang="pl-PL" sz="1400" b="1" dirty="0"/>
              <a:t>   Hematuria</a:t>
            </a:r>
          </a:p>
          <a:p>
            <a:pPr>
              <a:lnSpc>
                <a:spcPct val="80000"/>
              </a:lnSpc>
              <a:buFontTx/>
              <a:buNone/>
            </a:pPr>
            <a:r>
              <a:rPr lang="pl-PL" altLang="pl-PL" sz="1400" b="1" dirty="0"/>
              <a:t>      </a:t>
            </a:r>
            <a:r>
              <a:rPr lang="en-US" altLang="pl-PL" sz="1400" b="1" dirty="0"/>
              <a:t>   Dysuria</a:t>
            </a:r>
          </a:p>
        </p:txBody>
      </p:sp>
      <p:sp>
        <p:nvSpPr>
          <p:cNvPr id="25604" name="Rectangle 4">
            <a:extLst>
              <a:ext uri="{FF2B5EF4-FFF2-40B4-BE49-F238E27FC236}">
                <a16:creationId xmlns:a16="http://schemas.microsoft.com/office/drawing/2014/main" id="{7733F845-177F-E745-83C3-4A8750F38282}"/>
              </a:ext>
            </a:extLst>
          </p:cNvPr>
          <p:cNvSpPr>
            <a:spLocks noGrp="1" noChangeArrowheads="1"/>
          </p:cNvSpPr>
          <p:nvPr>
            <p:ph type="body" sz="half" idx="2"/>
          </p:nvPr>
        </p:nvSpPr>
        <p:spPr>
          <a:xfrm>
            <a:off x="4643438" y="1981200"/>
            <a:ext cx="3814762" cy="4114800"/>
          </a:xfrm>
        </p:spPr>
        <p:txBody>
          <a:bodyPr/>
          <a:lstStyle/>
          <a:p>
            <a:pPr>
              <a:lnSpc>
                <a:spcPct val="80000"/>
              </a:lnSpc>
            </a:pPr>
            <a:r>
              <a:rPr lang="en-US" altLang="pl-PL" sz="1600" b="1">
                <a:solidFill>
                  <a:schemeClr val="folHlink"/>
                </a:solidFill>
              </a:rPr>
              <a:t>Gastrointestinal</a:t>
            </a:r>
          </a:p>
          <a:p>
            <a:pPr>
              <a:lnSpc>
                <a:spcPct val="80000"/>
              </a:lnSpc>
              <a:buFontTx/>
              <a:buNone/>
            </a:pPr>
            <a:r>
              <a:rPr lang="pl-PL" altLang="pl-PL" sz="1600" b="1"/>
              <a:t>       </a:t>
            </a:r>
            <a:r>
              <a:rPr lang="en-US" altLang="pl-PL" sz="1600" b="1"/>
              <a:t>Anorexia</a:t>
            </a:r>
          </a:p>
          <a:p>
            <a:pPr>
              <a:lnSpc>
                <a:spcPct val="80000"/>
              </a:lnSpc>
              <a:buFontTx/>
              <a:buNone/>
            </a:pPr>
            <a:r>
              <a:rPr lang="pl-PL" altLang="pl-PL" sz="1600" b="1"/>
              <a:t>      </a:t>
            </a:r>
            <a:r>
              <a:rPr lang="en-US" altLang="pl-PL" sz="1600" b="1"/>
              <a:t> Nausea</a:t>
            </a:r>
          </a:p>
          <a:p>
            <a:pPr>
              <a:lnSpc>
                <a:spcPct val="80000"/>
              </a:lnSpc>
              <a:buFontTx/>
              <a:buNone/>
            </a:pPr>
            <a:r>
              <a:rPr lang="pl-PL" altLang="pl-PL" sz="1600" b="1"/>
              <a:t>     </a:t>
            </a:r>
            <a:r>
              <a:rPr lang="en-US" altLang="pl-PL" sz="1600" b="1"/>
              <a:t>  Vomiting</a:t>
            </a:r>
          </a:p>
          <a:p>
            <a:pPr>
              <a:lnSpc>
                <a:spcPct val="80000"/>
              </a:lnSpc>
              <a:buFontTx/>
              <a:buNone/>
            </a:pPr>
            <a:r>
              <a:rPr lang="pl-PL" altLang="pl-PL" sz="1600" b="1"/>
              <a:t>     </a:t>
            </a:r>
            <a:r>
              <a:rPr lang="en-US" altLang="pl-PL" sz="1600" b="1"/>
              <a:t>  Abdominal pain</a:t>
            </a:r>
          </a:p>
          <a:p>
            <a:pPr>
              <a:lnSpc>
                <a:spcPct val="80000"/>
              </a:lnSpc>
              <a:buFontTx/>
              <a:buNone/>
            </a:pPr>
            <a:r>
              <a:rPr lang="pl-PL" altLang="pl-PL" sz="1600" b="1"/>
              <a:t>       </a:t>
            </a:r>
            <a:r>
              <a:rPr lang="en-US" altLang="pl-PL" sz="1600" b="1"/>
              <a:t>Bleeding</a:t>
            </a:r>
          </a:p>
          <a:p>
            <a:pPr>
              <a:lnSpc>
                <a:spcPct val="80000"/>
              </a:lnSpc>
            </a:pPr>
            <a:r>
              <a:rPr lang="en-US" altLang="pl-PL" sz="1600" b="1">
                <a:solidFill>
                  <a:schemeClr val="folHlink"/>
                </a:solidFill>
              </a:rPr>
              <a:t>Musculoskeletal</a:t>
            </a:r>
          </a:p>
          <a:p>
            <a:pPr>
              <a:lnSpc>
                <a:spcPct val="80000"/>
              </a:lnSpc>
              <a:buFontTx/>
              <a:buNone/>
            </a:pPr>
            <a:r>
              <a:rPr lang="pl-PL" altLang="pl-PL" sz="1600" b="1"/>
              <a:t>      </a:t>
            </a:r>
            <a:r>
              <a:rPr lang="en-US" altLang="pl-PL" sz="1600" b="1"/>
              <a:t>  Muscle weakness</a:t>
            </a:r>
          </a:p>
          <a:p>
            <a:pPr>
              <a:lnSpc>
                <a:spcPct val="80000"/>
              </a:lnSpc>
              <a:buFontTx/>
              <a:buNone/>
            </a:pPr>
            <a:r>
              <a:rPr lang="pl-PL" altLang="pl-PL" sz="1600" b="1"/>
              <a:t>      </a:t>
            </a:r>
            <a:r>
              <a:rPr lang="en-US" altLang="pl-PL" sz="1600" b="1"/>
              <a:t>  Periarticular and articular pain</a:t>
            </a:r>
          </a:p>
          <a:p>
            <a:pPr>
              <a:lnSpc>
                <a:spcPct val="80000"/>
              </a:lnSpc>
              <a:buFontTx/>
              <a:buNone/>
            </a:pPr>
            <a:r>
              <a:rPr lang="pl-PL" altLang="pl-PL" sz="1600" b="1"/>
              <a:t>      </a:t>
            </a:r>
            <a:r>
              <a:rPr lang="en-US" altLang="pl-PL" sz="1600" b="1"/>
              <a:t>  Bone pain</a:t>
            </a:r>
          </a:p>
          <a:p>
            <a:pPr>
              <a:lnSpc>
                <a:spcPct val="80000"/>
              </a:lnSpc>
            </a:pPr>
            <a:r>
              <a:rPr lang="en-US" altLang="pl-PL" sz="1600" b="1">
                <a:solidFill>
                  <a:schemeClr val="folHlink"/>
                </a:solidFill>
              </a:rPr>
              <a:t>Cutaneous</a:t>
            </a:r>
          </a:p>
          <a:p>
            <a:pPr>
              <a:lnSpc>
                <a:spcPct val="80000"/>
              </a:lnSpc>
              <a:buFontTx/>
              <a:buNone/>
            </a:pPr>
            <a:r>
              <a:rPr lang="pl-PL" altLang="pl-PL" sz="1600" b="1"/>
              <a:t>     </a:t>
            </a:r>
            <a:r>
              <a:rPr lang="en-US" altLang="pl-PL" sz="1600" b="1"/>
              <a:t>  Pruritis</a:t>
            </a:r>
          </a:p>
          <a:p>
            <a:pPr>
              <a:lnSpc>
                <a:spcPct val="80000"/>
              </a:lnSpc>
              <a:buFontTx/>
              <a:buNone/>
            </a:pPr>
            <a:r>
              <a:rPr lang="pl-PL" altLang="pl-PL" sz="1600" b="1"/>
              <a:t>     </a:t>
            </a:r>
            <a:r>
              <a:rPr lang="en-US" altLang="pl-PL" sz="1600" b="1"/>
              <a:t>  Necrosis</a:t>
            </a:r>
          </a:p>
          <a:p>
            <a:pPr>
              <a:lnSpc>
                <a:spcPct val="80000"/>
              </a:lnSpc>
              <a:buFontTx/>
              <a:buNone/>
            </a:pPr>
            <a:r>
              <a:rPr lang="pl-PL" altLang="pl-PL" sz="1600" b="1"/>
              <a:t>     </a:t>
            </a:r>
            <a:r>
              <a:rPr lang="en-US" altLang="pl-PL" sz="1600" b="1"/>
              <a:t>  Bruising</a:t>
            </a:r>
          </a:p>
          <a:p>
            <a:pPr>
              <a:lnSpc>
                <a:spcPct val="80000"/>
              </a:lnSpc>
              <a:buFontTx/>
              <a:buNone/>
            </a:pPr>
            <a:r>
              <a:rPr lang="en-US" altLang="pl-PL" sz="2400" b="1"/>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id="{01E7C3E0-C06C-2C40-4D90-DDDEE02DF276}"/>
              </a:ext>
            </a:extLst>
          </p:cNvPr>
          <p:cNvPicPr>
            <a:picLocks noChangeAspect="1"/>
          </p:cNvPicPr>
          <p:nvPr/>
        </p:nvPicPr>
        <p:blipFill>
          <a:blip r:embed="rId2"/>
          <a:stretch>
            <a:fillRect/>
          </a:stretch>
        </p:blipFill>
        <p:spPr>
          <a:xfrm>
            <a:off x="331837" y="3709219"/>
            <a:ext cx="8560643" cy="799901"/>
          </a:xfrm>
          <a:prstGeom prst="rect">
            <a:avLst/>
          </a:prstGeom>
        </p:spPr>
      </p:pic>
      <p:sp>
        <p:nvSpPr>
          <p:cNvPr id="7" name="pole tekstowe 6">
            <a:extLst>
              <a:ext uri="{FF2B5EF4-FFF2-40B4-BE49-F238E27FC236}">
                <a16:creationId xmlns:a16="http://schemas.microsoft.com/office/drawing/2014/main" id="{B7DD3BCE-3EA1-0ED6-180F-9893DABB1C4D}"/>
              </a:ext>
            </a:extLst>
          </p:cNvPr>
          <p:cNvSpPr txBox="1"/>
          <p:nvPr/>
        </p:nvSpPr>
        <p:spPr>
          <a:xfrm>
            <a:off x="3354492" y="1908121"/>
            <a:ext cx="2895344" cy="1077218"/>
          </a:xfrm>
          <a:prstGeom prst="rect">
            <a:avLst/>
          </a:prstGeom>
          <a:noFill/>
        </p:spPr>
        <p:txBody>
          <a:bodyPr wrap="none" rtlCol="0">
            <a:spAutoFit/>
          </a:bodyPr>
          <a:lstStyle/>
          <a:p>
            <a:r>
              <a:rPr lang="pl-PL" sz="3200" b="1" dirty="0">
                <a:solidFill>
                  <a:schemeClr val="accent6"/>
                </a:solidFill>
              </a:rPr>
              <a:t>KIDGO 2024 –</a:t>
            </a:r>
          </a:p>
          <a:p>
            <a:pPr algn="ctr"/>
            <a:r>
              <a:rPr lang="pl-PL" sz="3200" b="1" dirty="0">
                <a:solidFill>
                  <a:schemeClr val="accent6"/>
                </a:solidFill>
              </a:rPr>
              <a:t> </a:t>
            </a:r>
            <a:r>
              <a:rPr lang="pl-PL" sz="3200" b="1" dirty="0" err="1">
                <a:solidFill>
                  <a:schemeClr val="accent6"/>
                </a:solidFill>
              </a:rPr>
              <a:t>guidelines</a:t>
            </a:r>
            <a:endParaRPr lang="pl-PL" sz="3200" b="1" dirty="0">
              <a:solidFill>
                <a:schemeClr val="accent6"/>
              </a:solidFill>
            </a:endParaRPr>
          </a:p>
        </p:txBody>
      </p:sp>
    </p:spTree>
    <p:extLst>
      <p:ext uri="{BB962C8B-B14F-4D97-AF65-F5344CB8AC3E}">
        <p14:creationId xmlns:p14="http://schemas.microsoft.com/office/powerpoint/2010/main" val="5616978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899" y="918266"/>
            <a:ext cx="529596"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409" y="643467"/>
            <a:ext cx="315230"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Rectangle 11">
            <a:extLst>
              <a:ext uri="{FF2B5EF4-FFF2-40B4-BE49-F238E27FC236}">
                <a16:creationId xmlns:a16="http://schemas.microsoft.com/office/drawing/2014/main" id="{864DE13E-58EB-4475-B79C-0D4FC65123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78790" y="643467"/>
            <a:ext cx="8200127"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3" name="Obraz 2">
            <a:extLst>
              <a:ext uri="{FF2B5EF4-FFF2-40B4-BE49-F238E27FC236}">
                <a16:creationId xmlns:a16="http://schemas.microsoft.com/office/drawing/2014/main" id="{3E2338DE-F79C-EF24-4569-35F1D2C6F21B}"/>
              </a:ext>
            </a:extLst>
          </p:cNvPr>
          <p:cNvPicPr>
            <a:picLocks noChangeAspect="1"/>
          </p:cNvPicPr>
          <p:nvPr/>
        </p:nvPicPr>
        <p:blipFill>
          <a:blip r:embed="rId2"/>
          <a:stretch>
            <a:fillRect/>
          </a:stretch>
        </p:blipFill>
        <p:spPr>
          <a:xfrm>
            <a:off x="947683" y="1772816"/>
            <a:ext cx="7248635" cy="1177902"/>
          </a:xfrm>
          <a:prstGeom prst="rect">
            <a:avLst/>
          </a:prstGeom>
        </p:spPr>
      </p:pic>
      <p:sp>
        <p:nvSpPr>
          <p:cNvPr id="4" name="pole tekstowe 3">
            <a:extLst>
              <a:ext uri="{FF2B5EF4-FFF2-40B4-BE49-F238E27FC236}">
                <a16:creationId xmlns:a16="http://schemas.microsoft.com/office/drawing/2014/main" id="{653D0E53-73EE-7462-0FDC-611FEE0FAC8F}"/>
              </a:ext>
            </a:extLst>
          </p:cNvPr>
          <p:cNvSpPr txBox="1"/>
          <p:nvPr/>
        </p:nvSpPr>
        <p:spPr>
          <a:xfrm>
            <a:off x="947683" y="1124744"/>
            <a:ext cx="1184940" cy="369332"/>
          </a:xfrm>
          <a:prstGeom prst="rect">
            <a:avLst/>
          </a:prstGeom>
          <a:noFill/>
        </p:spPr>
        <p:txBody>
          <a:bodyPr wrap="none" rtlCol="0">
            <a:spAutoFit/>
          </a:bodyPr>
          <a:lstStyle/>
          <a:p>
            <a:r>
              <a:rPr lang="pl-PL" b="1" i="1" dirty="0">
                <a:solidFill>
                  <a:schemeClr val="accent6"/>
                </a:solidFill>
              </a:rPr>
              <a:t>Life style</a:t>
            </a:r>
          </a:p>
        </p:txBody>
      </p:sp>
      <p:pic>
        <p:nvPicPr>
          <p:cNvPr id="5" name="Obraz 4">
            <a:extLst>
              <a:ext uri="{FF2B5EF4-FFF2-40B4-BE49-F238E27FC236}">
                <a16:creationId xmlns:a16="http://schemas.microsoft.com/office/drawing/2014/main" id="{4FDF743F-D014-BBB0-6767-40BCB12CD1A9}"/>
              </a:ext>
            </a:extLst>
          </p:cNvPr>
          <p:cNvPicPr>
            <a:picLocks noChangeAspect="1"/>
          </p:cNvPicPr>
          <p:nvPr/>
        </p:nvPicPr>
        <p:blipFill>
          <a:blip r:embed="rId3"/>
          <a:stretch>
            <a:fillRect/>
          </a:stretch>
        </p:blipFill>
        <p:spPr>
          <a:xfrm>
            <a:off x="456066" y="4080067"/>
            <a:ext cx="8292397" cy="789092"/>
          </a:xfrm>
          <a:prstGeom prst="rect">
            <a:avLst/>
          </a:prstGeom>
        </p:spPr>
      </p:pic>
    </p:spTree>
    <p:extLst>
      <p:ext uri="{BB962C8B-B14F-4D97-AF65-F5344CB8AC3E}">
        <p14:creationId xmlns:p14="http://schemas.microsoft.com/office/powerpoint/2010/main" val="24518174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id="{64EF4491-2ABF-42CD-2396-4B5A476FA399}"/>
              </a:ext>
            </a:extLst>
          </p:cNvPr>
          <p:cNvPicPr>
            <a:picLocks noChangeAspect="1"/>
          </p:cNvPicPr>
          <p:nvPr/>
        </p:nvPicPr>
        <p:blipFill>
          <a:blip r:embed="rId2"/>
          <a:stretch>
            <a:fillRect/>
          </a:stretch>
        </p:blipFill>
        <p:spPr>
          <a:xfrm>
            <a:off x="0" y="2780928"/>
            <a:ext cx="9144000" cy="697489"/>
          </a:xfrm>
          <a:prstGeom prst="rect">
            <a:avLst/>
          </a:prstGeom>
        </p:spPr>
      </p:pic>
      <p:pic>
        <p:nvPicPr>
          <p:cNvPr id="7" name="Obraz 6">
            <a:extLst>
              <a:ext uri="{FF2B5EF4-FFF2-40B4-BE49-F238E27FC236}">
                <a16:creationId xmlns:a16="http://schemas.microsoft.com/office/drawing/2014/main" id="{D1C9E1DF-267C-3B34-D020-EB3F57F76CD9}"/>
              </a:ext>
            </a:extLst>
          </p:cNvPr>
          <p:cNvPicPr>
            <a:picLocks noChangeAspect="1"/>
          </p:cNvPicPr>
          <p:nvPr/>
        </p:nvPicPr>
        <p:blipFill>
          <a:blip r:embed="rId3"/>
          <a:stretch>
            <a:fillRect/>
          </a:stretch>
        </p:blipFill>
        <p:spPr>
          <a:xfrm>
            <a:off x="251520" y="980728"/>
            <a:ext cx="8748464" cy="1407284"/>
          </a:xfrm>
          <a:prstGeom prst="rect">
            <a:avLst/>
          </a:prstGeom>
        </p:spPr>
      </p:pic>
      <p:sp>
        <p:nvSpPr>
          <p:cNvPr id="8" name="pole tekstowe 7">
            <a:extLst>
              <a:ext uri="{FF2B5EF4-FFF2-40B4-BE49-F238E27FC236}">
                <a16:creationId xmlns:a16="http://schemas.microsoft.com/office/drawing/2014/main" id="{655A96E5-47E9-F98F-F7FF-5672552A0E9F}"/>
              </a:ext>
            </a:extLst>
          </p:cNvPr>
          <p:cNvSpPr txBox="1"/>
          <p:nvPr/>
        </p:nvSpPr>
        <p:spPr>
          <a:xfrm>
            <a:off x="35496" y="476672"/>
            <a:ext cx="620683" cy="369332"/>
          </a:xfrm>
          <a:prstGeom prst="rect">
            <a:avLst/>
          </a:prstGeom>
          <a:noFill/>
        </p:spPr>
        <p:txBody>
          <a:bodyPr wrap="none" rtlCol="0">
            <a:spAutoFit/>
          </a:bodyPr>
          <a:lstStyle/>
          <a:p>
            <a:r>
              <a:rPr lang="pl-PL" b="1" i="1" dirty="0">
                <a:solidFill>
                  <a:schemeClr val="accent6">
                    <a:lumMod val="75000"/>
                  </a:schemeClr>
                </a:solidFill>
              </a:rPr>
              <a:t>Diet</a:t>
            </a:r>
          </a:p>
        </p:txBody>
      </p:sp>
      <p:pic>
        <p:nvPicPr>
          <p:cNvPr id="10" name="Obraz 9">
            <a:extLst>
              <a:ext uri="{FF2B5EF4-FFF2-40B4-BE49-F238E27FC236}">
                <a16:creationId xmlns:a16="http://schemas.microsoft.com/office/drawing/2014/main" id="{3DE8DD55-7F89-DA7F-E2E7-2337948CCA50}"/>
              </a:ext>
            </a:extLst>
          </p:cNvPr>
          <p:cNvPicPr>
            <a:picLocks noChangeAspect="1"/>
          </p:cNvPicPr>
          <p:nvPr/>
        </p:nvPicPr>
        <p:blipFill>
          <a:blip r:embed="rId4"/>
          <a:stretch>
            <a:fillRect/>
          </a:stretch>
        </p:blipFill>
        <p:spPr>
          <a:xfrm>
            <a:off x="100012" y="3645024"/>
            <a:ext cx="8943975" cy="323850"/>
          </a:xfrm>
          <a:prstGeom prst="rect">
            <a:avLst/>
          </a:prstGeom>
        </p:spPr>
      </p:pic>
      <p:pic>
        <p:nvPicPr>
          <p:cNvPr id="12" name="Obraz 11">
            <a:extLst>
              <a:ext uri="{FF2B5EF4-FFF2-40B4-BE49-F238E27FC236}">
                <a16:creationId xmlns:a16="http://schemas.microsoft.com/office/drawing/2014/main" id="{EC67D490-0400-0330-AA3B-E0B37188853E}"/>
              </a:ext>
            </a:extLst>
          </p:cNvPr>
          <p:cNvPicPr>
            <a:picLocks noChangeAspect="1"/>
          </p:cNvPicPr>
          <p:nvPr/>
        </p:nvPicPr>
        <p:blipFill>
          <a:blip r:embed="rId5"/>
          <a:stretch>
            <a:fillRect/>
          </a:stretch>
        </p:blipFill>
        <p:spPr>
          <a:xfrm>
            <a:off x="0" y="4797152"/>
            <a:ext cx="9144000" cy="659165"/>
          </a:xfrm>
          <a:prstGeom prst="rect">
            <a:avLst/>
          </a:prstGeom>
        </p:spPr>
      </p:pic>
      <p:pic>
        <p:nvPicPr>
          <p:cNvPr id="14" name="Obraz 13">
            <a:extLst>
              <a:ext uri="{FF2B5EF4-FFF2-40B4-BE49-F238E27FC236}">
                <a16:creationId xmlns:a16="http://schemas.microsoft.com/office/drawing/2014/main" id="{9EA00FCF-83FD-3407-3875-212B46C8BA23}"/>
              </a:ext>
            </a:extLst>
          </p:cNvPr>
          <p:cNvPicPr>
            <a:picLocks noChangeAspect="1"/>
          </p:cNvPicPr>
          <p:nvPr/>
        </p:nvPicPr>
        <p:blipFill>
          <a:blip r:embed="rId6"/>
          <a:stretch>
            <a:fillRect/>
          </a:stretch>
        </p:blipFill>
        <p:spPr>
          <a:xfrm>
            <a:off x="0" y="5978076"/>
            <a:ext cx="9144000" cy="475260"/>
          </a:xfrm>
          <a:prstGeom prst="rect">
            <a:avLst/>
          </a:prstGeom>
        </p:spPr>
      </p:pic>
    </p:spTree>
    <p:extLst>
      <p:ext uri="{BB962C8B-B14F-4D97-AF65-F5344CB8AC3E}">
        <p14:creationId xmlns:p14="http://schemas.microsoft.com/office/powerpoint/2010/main" val="938018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6C584788-85EE-7B9D-F926-7752E54AEB42}"/>
              </a:ext>
            </a:extLst>
          </p:cNvPr>
          <p:cNvPicPr>
            <a:picLocks noChangeAspect="1"/>
          </p:cNvPicPr>
          <p:nvPr/>
        </p:nvPicPr>
        <p:blipFill>
          <a:blip r:embed="rId2"/>
          <a:stretch>
            <a:fillRect/>
          </a:stretch>
        </p:blipFill>
        <p:spPr>
          <a:xfrm>
            <a:off x="3238500" y="332656"/>
            <a:ext cx="2667000" cy="342900"/>
          </a:xfrm>
          <a:prstGeom prst="rect">
            <a:avLst/>
          </a:prstGeom>
        </p:spPr>
      </p:pic>
      <p:pic>
        <p:nvPicPr>
          <p:cNvPr id="5" name="Obraz 4">
            <a:extLst>
              <a:ext uri="{FF2B5EF4-FFF2-40B4-BE49-F238E27FC236}">
                <a16:creationId xmlns:a16="http://schemas.microsoft.com/office/drawing/2014/main" id="{81DE7C73-4A9A-AD88-9F78-D9B154A66C2F}"/>
              </a:ext>
            </a:extLst>
          </p:cNvPr>
          <p:cNvPicPr>
            <a:picLocks noChangeAspect="1"/>
          </p:cNvPicPr>
          <p:nvPr/>
        </p:nvPicPr>
        <p:blipFill>
          <a:blip r:embed="rId3"/>
          <a:stretch>
            <a:fillRect/>
          </a:stretch>
        </p:blipFill>
        <p:spPr>
          <a:xfrm>
            <a:off x="0" y="1124744"/>
            <a:ext cx="9144000" cy="1481985"/>
          </a:xfrm>
          <a:prstGeom prst="rect">
            <a:avLst/>
          </a:prstGeom>
        </p:spPr>
      </p:pic>
      <p:pic>
        <p:nvPicPr>
          <p:cNvPr id="7" name="Obraz 6">
            <a:extLst>
              <a:ext uri="{FF2B5EF4-FFF2-40B4-BE49-F238E27FC236}">
                <a16:creationId xmlns:a16="http://schemas.microsoft.com/office/drawing/2014/main" id="{FE9BC760-3053-AFCE-E978-FD83AC7E715E}"/>
              </a:ext>
            </a:extLst>
          </p:cNvPr>
          <p:cNvPicPr>
            <a:picLocks noChangeAspect="1"/>
          </p:cNvPicPr>
          <p:nvPr/>
        </p:nvPicPr>
        <p:blipFill>
          <a:blip r:embed="rId4"/>
          <a:stretch>
            <a:fillRect/>
          </a:stretch>
        </p:blipFill>
        <p:spPr>
          <a:xfrm>
            <a:off x="0" y="2376016"/>
            <a:ext cx="9144000" cy="2349128"/>
          </a:xfrm>
          <a:prstGeom prst="rect">
            <a:avLst/>
          </a:prstGeom>
        </p:spPr>
      </p:pic>
    </p:spTree>
    <p:extLst>
      <p:ext uri="{BB962C8B-B14F-4D97-AF65-F5344CB8AC3E}">
        <p14:creationId xmlns:p14="http://schemas.microsoft.com/office/powerpoint/2010/main" val="41258393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EF5F22BD-DB4F-74DC-D9EA-272EA5D24F18}"/>
              </a:ext>
            </a:extLst>
          </p:cNvPr>
          <p:cNvPicPr>
            <a:picLocks noChangeAspect="1"/>
          </p:cNvPicPr>
          <p:nvPr/>
        </p:nvPicPr>
        <p:blipFill>
          <a:blip r:embed="rId2"/>
          <a:stretch>
            <a:fillRect/>
          </a:stretch>
        </p:blipFill>
        <p:spPr>
          <a:xfrm>
            <a:off x="0" y="1701630"/>
            <a:ext cx="9144000" cy="3454739"/>
          </a:xfrm>
          <a:prstGeom prst="rect">
            <a:avLst/>
          </a:prstGeom>
        </p:spPr>
      </p:pic>
      <p:sp>
        <p:nvSpPr>
          <p:cNvPr id="4" name="pole tekstowe 3">
            <a:extLst>
              <a:ext uri="{FF2B5EF4-FFF2-40B4-BE49-F238E27FC236}">
                <a16:creationId xmlns:a16="http://schemas.microsoft.com/office/drawing/2014/main" id="{81797451-2965-A47C-05D0-76C9CE9E7599}"/>
              </a:ext>
            </a:extLst>
          </p:cNvPr>
          <p:cNvSpPr txBox="1"/>
          <p:nvPr/>
        </p:nvSpPr>
        <p:spPr>
          <a:xfrm>
            <a:off x="3273316" y="692696"/>
            <a:ext cx="1586716" cy="369332"/>
          </a:xfrm>
          <a:prstGeom prst="rect">
            <a:avLst/>
          </a:prstGeom>
          <a:noFill/>
        </p:spPr>
        <p:txBody>
          <a:bodyPr wrap="none" rtlCol="0">
            <a:spAutoFit/>
          </a:bodyPr>
          <a:lstStyle/>
          <a:p>
            <a:r>
              <a:rPr lang="pl-PL" b="1" i="1" dirty="0" err="1">
                <a:solidFill>
                  <a:schemeClr val="accent6"/>
                </a:solidFill>
              </a:rPr>
              <a:t>iACE</a:t>
            </a:r>
            <a:r>
              <a:rPr lang="pl-PL" b="1" i="1" dirty="0">
                <a:solidFill>
                  <a:schemeClr val="accent6"/>
                </a:solidFill>
              </a:rPr>
              <a:t> </a:t>
            </a:r>
            <a:r>
              <a:rPr lang="pl-PL" b="1" i="1" dirty="0" err="1">
                <a:solidFill>
                  <a:schemeClr val="accent6"/>
                </a:solidFill>
              </a:rPr>
              <a:t>or</a:t>
            </a:r>
            <a:r>
              <a:rPr lang="pl-PL" b="1" i="1" dirty="0">
                <a:solidFill>
                  <a:schemeClr val="accent6"/>
                </a:solidFill>
              </a:rPr>
              <a:t> ARB</a:t>
            </a:r>
          </a:p>
        </p:txBody>
      </p:sp>
    </p:spTree>
    <p:extLst>
      <p:ext uri="{BB962C8B-B14F-4D97-AF65-F5344CB8AC3E}">
        <p14:creationId xmlns:p14="http://schemas.microsoft.com/office/powerpoint/2010/main" val="9204416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729E5F89-709A-BFED-CE50-0A93862FB4B0}"/>
              </a:ext>
            </a:extLst>
          </p:cNvPr>
          <p:cNvPicPr>
            <a:picLocks noChangeAspect="1"/>
          </p:cNvPicPr>
          <p:nvPr/>
        </p:nvPicPr>
        <p:blipFill>
          <a:blip r:embed="rId2"/>
          <a:stretch>
            <a:fillRect/>
          </a:stretch>
        </p:blipFill>
        <p:spPr>
          <a:xfrm>
            <a:off x="1862137" y="620688"/>
            <a:ext cx="5419725" cy="390525"/>
          </a:xfrm>
          <a:prstGeom prst="rect">
            <a:avLst/>
          </a:prstGeom>
        </p:spPr>
      </p:pic>
      <p:pic>
        <p:nvPicPr>
          <p:cNvPr id="5" name="Obraz 4">
            <a:extLst>
              <a:ext uri="{FF2B5EF4-FFF2-40B4-BE49-F238E27FC236}">
                <a16:creationId xmlns:a16="http://schemas.microsoft.com/office/drawing/2014/main" id="{E7D43E13-25CE-826B-7712-FF18890670D4}"/>
              </a:ext>
            </a:extLst>
          </p:cNvPr>
          <p:cNvPicPr>
            <a:picLocks noChangeAspect="1"/>
          </p:cNvPicPr>
          <p:nvPr/>
        </p:nvPicPr>
        <p:blipFill>
          <a:blip r:embed="rId3"/>
          <a:stretch>
            <a:fillRect/>
          </a:stretch>
        </p:blipFill>
        <p:spPr>
          <a:xfrm>
            <a:off x="0" y="1514006"/>
            <a:ext cx="9144000" cy="3829987"/>
          </a:xfrm>
          <a:prstGeom prst="rect">
            <a:avLst/>
          </a:prstGeom>
        </p:spPr>
      </p:pic>
    </p:spTree>
    <p:extLst>
      <p:ext uri="{BB962C8B-B14F-4D97-AF65-F5344CB8AC3E}">
        <p14:creationId xmlns:p14="http://schemas.microsoft.com/office/powerpoint/2010/main" val="34987965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38E023A8-4F6F-6D78-15BC-57F79043F059}"/>
              </a:ext>
            </a:extLst>
          </p:cNvPr>
          <p:cNvPicPr>
            <a:picLocks noChangeAspect="1"/>
          </p:cNvPicPr>
          <p:nvPr/>
        </p:nvPicPr>
        <p:blipFill>
          <a:blip r:embed="rId2"/>
          <a:stretch>
            <a:fillRect/>
          </a:stretch>
        </p:blipFill>
        <p:spPr>
          <a:xfrm>
            <a:off x="2166937" y="836712"/>
            <a:ext cx="4810125" cy="333375"/>
          </a:xfrm>
          <a:prstGeom prst="rect">
            <a:avLst/>
          </a:prstGeom>
        </p:spPr>
      </p:pic>
      <p:pic>
        <p:nvPicPr>
          <p:cNvPr id="5" name="Obraz 4">
            <a:extLst>
              <a:ext uri="{FF2B5EF4-FFF2-40B4-BE49-F238E27FC236}">
                <a16:creationId xmlns:a16="http://schemas.microsoft.com/office/drawing/2014/main" id="{556B6BDD-C135-DF5A-F5D3-6F6A7885C3F8}"/>
              </a:ext>
            </a:extLst>
          </p:cNvPr>
          <p:cNvPicPr>
            <a:picLocks noChangeAspect="1"/>
          </p:cNvPicPr>
          <p:nvPr/>
        </p:nvPicPr>
        <p:blipFill>
          <a:blip r:embed="rId3"/>
          <a:stretch>
            <a:fillRect/>
          </a:stretch>
        </p:blipFill>
        <p:spPr>
          <a:xfrm>
            <a:off x="0" y="1628800"/>
            <a:ext cx="9144000" cy="1769065"/>
          </a:xfrm>
          <a:prstGeom prst="rect">
            <a:avLst/>
          </a:prstGeom>
        </p:spPr>
      </p:pic>
      <p:pic>
        <p:nvPicPr>
          <p:cNvPr id="7" name="Obraz 6">
            <a:extLst>
              <a:ext uri="{FF2B5EF4-FFF2-40B4-BE49-F238E27FC236}">
                <a16:creationId xmlns:a16="http://schemas.microsoft.com/office/drawing/2014/main" id="{5D0FADEF-529B-837C-807B-389FF1ADEB1A}"/>
              </a:ext>
            </a:extLst>
          </p:cNvPr>
          <p:cNvPicPr>
            <a:picLocks noChangeAspect="1"/>
          </p:cNvPicPr>
          <p:nvPr/>
        </p:nvPicPr>
        <p:blipFill>
          <a:blip r:embed="rId4"/>
          <a:stretch>
            <a:fillRect/>
          </a:stretch>
        </p:blipFill>
        <p:spPr>
          <a:xfrm>
            <a:off x="0" y="3608162"/>
            <a:ext cx="9144000" cy="396902"/>
          </a:xfrm>
          <a:prstGeom prst="rect">
            <a:avLst/>
          </a:prstGeom>
        </p:spPr>
      </p:pic>
      <p:pic>
        <p:nvPicPr>
          <p:cNvPr id="9" name="Obraz 8">
            <a:extLst>
              <a:ext uri="{FF2B5EF4-FFF2-40B4-BE49-F238E27FC236}">
                <a16:creationId xmlns:a16="http://schemas.microsoft.com/office/drawing/2014/main" id="{371251C3-77C1-78D4-C982-462C4C41D964}"/>
              </a:ext>
            </a:extLst>
          </p:cNvPr>
          <p:cNvPicPr>
            <a:picLocks noChangeAspect="1"/>
          </p:cNvPicPr>
          <p:nvPr/>
        </p:nvPicPr>
        <p:blipFill>
          <a:blip r:embed="rId5"/>
          <a:stretch>
            <a:fillRect/>
          </a:stretch>
        </p:blipFill>
        <p:spPr>
          <a:xfrm>
            <a:off x="0" y="4514112"/>
            <a:ext cx="9144000" cy="715088"/>
          </a:xfrm>
          <a:prstGeom prst="rect">
            <a:avLst/>
          </a:prstGeom>
        </p:spPr>
      </p:pic>
    </p:spTree>
    <p:extLst>
      <p:ext uri="{BB962C8B-B14F-4D97-AF65-F5344CB8AC3E}">
        <p14:creationId xmlns:p14="http://schemas.microsoft.com/office/powerpoint/2010/main" val="32116754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D45C4802-C466-5F5D-6AC5-9544C1A5B03C}"/>
              </a:ext>
            </a:extLst>
          </p:cNvPr>
          <p:cNvPicPr>
            <a:picLocks noChangeAspect="1"/>
          </p:cNvPicPr>
          <p:nvPr/>
        </p:nvPicPr>
        <p:blipFill>
          <a:blip r:embed="rId2"/>
          <a:stretch>
            <a:fillRect/>
          </a:stretch>
        </p:blipFill>
        <p:spPr>
          <a:xfrm>
            <a:off x="0" y="2201333"/>
            <a:ext cx="9144000" cy="2455333"/>
          </a:xfrm>
          <a:prstGeom prst="rect">
            <a:avLst/>
          </a:prstGeom>
        </p:spPr>
      </p:pic>
    </p:spTree>
    <p:extLst>
      <p:ext uri="{BB962C8B-B14F-4D97-AF65-F5344CB8AC3E}">
        <p14:creationId xmlns:p14="http://schemas.microsoft.com/office/powerpoint/2010/main" val="3431611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04076357-2682-67F1-8C8B-A712A2F2545E}"/>
              </a:ext>
            </a:extLst>
          </p:cNvPr>
          <p:cNvPicPr>
            <a:picLocks noChangeAspect="1"/>
          </p:cNvPicPr>
          <p:nvPr/>
        </p:nvPicPr>
        <p:blipFill>
          <a:blip r:embed="rId2"/>
          <a:stretch>
            <a:fillRect/>
          </a:stretch>
        </p:blipFill>
        <p:spPr>
          <a:xfrm>
            <a:off x="1814512" y="908720"/>
            <a:ext cx="5514975" cy="457200"/>
          </a:xfrm>
          <a:prstGeom prst="rect">
            <a:avLst/>
          </a:prstGeom>
        </p:spPr>
      </p:pic>
      <p:pic>
        <p:nvPicPr>
          <p:cNvPr id="5" name="Obraz 4">
            <a:extLst>
              <a:ext uri="{FF2B5EF4-FFF2-40B4-BE49-F238E27FC236}">
                <a16:creationId xmlns:a16="http://schemas.microsoft.com/office/drawing/2014/main" id="{5B9F741C-A936-2080-46DF-E9A0F545BF8C}"/>
              </a:ext>
            </a:extLst>
          </p:cNvPr>
          <p:cNvPicPr>
            <a:picLocks noChangeAspect="1"/>
          </p:cNvPicPr>
          <p:nvPr/>
        </p:nvPicPr>
        <p:blipFill>
          <a:blip r:embed="rId3"/>
          <a:stretch>
            <a:fillRect/>
          </a:stretch>
        </p:blipFill>
        <p:spPr>
          <a:xfrm>
            <a:off x="0" y="2701722"/>
            <a:ext cx="9144000" cy="1454555"/>
          </a:xfrm>
          <a:prstGeom prst="rect">
            <a:avLst/>
          </a:prstGeom>
        </p:spPr>
      </p:pic>
    </p:spTree>
    <p:extLst>
      <p:ext uri="{BB962C8B-B14F-4D97-AF65-F5344CB8AC3E}">
        <p14:creationId xmlns:p14="http://schemas.microsoft.com/office/powerpoint/2010/main" val="30129602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F143E3C-3A76-BD6D-FAD3-F43DDA182C0F}"/>
              </a:ext>
            </a:extLst>
          </p:cNvPr>
          <p:cNvPicPr>
            <a:picLocks noChangeAspect="1"/>
          </p:cNvPicPr>
          <p:nvPr/>
        </p:nvPicPr>
        <p:blipFill>
          <a:blip r:embed="rId2"/>
          <a:stretch>
            <a:fillRect/>
          </a:stretch>
        </p:blipFill>
        <p:spPr>
          <a:xfrm>
            <a:off x="3338512" y="548680"/>
            <a:ext cx="2466975" cy="552450"/>
          </a:xfrm>
          <a:prstGeom prst="rect">
            <a:avLst/>
          </a:prstGeom>
        </p:spPr>
      </p:pic>
      <p:pic>
        <p:nvPicPr>
          <p:cNvPr id="5" name="Obraz 4">
            <a:extLst>
              <a:ext uri="{FF2B5EF4-FFF2-40B4-BE49-F238E27FC236}">
                <a16:creationId xmlns:a16="http://schemas.microsoft.com/office/drawing/2014/main" id="{E480E009-B03D-573F-05DE-8008D69628EF}"/>
              </a:ext>
            </a:extLst>
          </p:cNvPr>
          <p:cNvPicPr>
            <a:picLocks noChangeAspect="1"/>
          </p:cNvPicPr>
          <p:nvPr/>
        </p:nvPicPr>
        <p:blipFill>
          <a:blip r:embed="rId3"/>
          <a:stretch>
            <a:fillRect/>
          </a:stretch>
        </p:blipFill>
        <p:spPr>
          <a:xfrm>
            <a:off x="0" y="2649249"/>
            <a:ext cx="9144000" cy="1559501"/>
          </a:xfrm>
          <a:prstGeom prst="rect">
            <a:avLst/>
          </a:prstGeom>
        </p:spPr>
      </p:pic>
    </p:spTree>
    <p:extLst>
      <p:ext uri="{BB962C8B-B14F-4D97-AF65-F5344CB8AC3E}">
        <p14:creationId xmlns:p14="http://schemas.microsoft.com/office/powerpoint/2010/main" val="4918845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857EE9B3-9A47-4BF8-FF76-609EFC20856E}"/>
              </a:ext>
            </a:extLst>
          </p:cNvPr>
          <p:cNvPicPr>
            <a:picLocks noChangeAspect="1"/>
          </p:cNvPicPr>
          <p:nvPr/>
        </p:nvPicPr>
        <p:blipFill>
          <a:blip r:embed="rId2"/>
          <a:stretch>
            <a:fillRect/>
          </a:stretch>
        </p:blipFill>
        <p:spPr>
          <a:xfrm>
            <a:off x="3195637" y="476672"/>
            <a:ext cx="2752725" cy="523875"/>
          </a:xfrm>
          <a:prstGeom prst="rect">
            <a:avLst/>
          </a:prstGeom>
        </p:spPr>
      </p:pic>
      <p:pic>
        <p:nvPicPr>
          <p:cNvPr id="5" name="Obraz 4">
            <a:extLst>
              <a:ext uri="{FF2B5EF4-FFF2-40B4-BE49-F238E27FC236}">
                <a16:creationId xmlns:a16="http://schemas.microsoft.com/office/drawing/2014/main" id="{07C30214-CCC2-92A2-3ACC-317BBF390013}"/>
              </a:ext>
            </a:extLst>
          </p:cNvPr>
          <p:cNvPicPr>
            <a:picLocks noChangeAspect="1"/>
          </p:cNvPicPr>
          <p:nvPr/>
        </p:nvPicPr>
        <p:blipFill>
          <a:blip r:embed="rId3"/>
          <a:stretch>
            <a:fillRect/>
          </a:stretch>
        </p:blipFill>
        <p:spPr>
          <a:xfrm>
            <a:off x="0" y="1412776"/>
            <a:ext cx="9144000" cy="1940552"/>
          </a:xfrm>
          <a:prstGeom prst="rect">
            <a:avLst/>
          </a:prstGeom>
        </p:spPr>
      </p:pic>
      <p:pic>
        <p:nvPicPr>
          <p:cNvPr id="7" name="Obraz 6">
            <a:extLst>
              <a:ext uri="{FF2B5EF4-FFF2-40B4-BE49-F238E27FC236}">
                <a16:creationId xmlns:a16="http://schemas.microsoft.com/office/drawing/2014/main" id="{0EE4E599-EB73-1D5A-CFCF-CBD28AA07A84}"/>
              </a:ext>
            </a:extLst>
          </p:cNvPr>
          <p:cNvPicPr>
            <a:picLocks noChangeAspect="1"/>
          </p:cNvPicPr>
          <p:nvPr/>
        </p:nvPicPr>
        <p:blipFill>
          <a:blip r:embed="rId4"/>
          <a:stretch>
            <a:fillRect/>
          </a:stretch>
        </p:blipFill>
        <p:spPr>
          <a:xfrm>
            <a:off x="0" y="3749677"/>
            <a:ext cx="9144000" cy="759443"/>
          </a:xfrm>
          <a:prstGeom prst="rect">
            <a:avLst/>
          </a:prstGeom>
        </p:spPr>
      </p:pic>
    </p:spTree>
    <p:extLst>
      <p:ext uri="{BB962C8B-B14F-4D97-AF65-F5344CB8AC3E}">
        <p14:creationId xmlns:p14="http://schemas.microsoft.com/office/powerpoint/2010/main" val="3511161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05C35B27-F72D-0AE9-5675-EC82A2DEAC96}"/>
              </a:ext>
            </a:extLst>
          </p:cNvPr>
          <p:cNvPicPr>
            <a:picLocks noChangeAspect="1"/>
          </p:cNvPicPr>
          <p:nvPr/>
        </p:nvPicPr>
        <p:blipFill>
          <a:blip r:embed="rId2"/>
          <a:stretch>
            <a:fillRect/>
          </a:stretch>
        </p:blipFill>
        <p:spPr>
          <a:xfrm>
            <a:off x="3490912" y="476672"/>
            <a:ext cx="2162175" cy="419100"/>
          </a:xfrm>
          <a:prstGeom prst="rect">
            <a:avLst/>
          </a:prstGeom>
        </p:spPr>
      </p:pic>
      <p:pic>
        <p:nvPicPr>
          <p:cNvPr id="5" name="Obraz 4">
            <a:extLst>
              <a:ext uri="{FF2B5EF4-FFF2-40B4-BE49-F238E27FC236}">
                <a16:creationId xmlns:a16="http://schemas.microsoft.com/office/drawing/2014/main" id="{840E8343-7115-174C-A826-4DE2BCC0E42B}"/>
              </a:ext>
            </a:extLst>
          </p:cNvPr>
          <p:cNvPicPr>
            <a:picLocks noChangeAspect="1"/>
          </p:cNvPicPr>
          <p:nvPr/>
        </p:nvPicPr>
        <p:blipFill>
          <a:blip r:embed="rId3"/>
          <a:stretch>
            <a:fillRect/>
          </a:stretch>
        </p:blipFill>
        <p:spPr>
          <a:xfrm>
            <a:off x="0" y="1765818"/>
            <a:ext cx="9144000" cy="3967438"/>
          </a:xfrm>
          <a:prstGeom prst="rect">
            <a:avLst/>
          </a:prstGeom>
        </p:spPr>
      </p:pic>
    </p:spTree>
    <p:extLst>
      <p:ext uri="{BB962C8B-B14F-4D97-AF65-F5344CB8AC3E}">
        <p14:creationId xmlns:p14="http://schemas.microsoft.com/office/powerpoint/2010/main" val="24000110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49AB87F4-541E-98F1-3491-DA262FD3370B}"/>
              </a:ext>
            </a:extLst>
          </p:cNvPr>
          <p:cNvPicPr>
            <a:picLocks noChangeAspect="1"/>
          </p:cNvPicPr>
          <p:nvPr/>
        </p:nvPicPr>
        <p:blipFill>
          <a:blip r:embed="rId2"/>
          <a:stretch>
            <a:fillRect/>
          </a:stretch>
        </p:blipFill>
        <p:spPr>
          <a:xfrm>
            <a:off x="366712" y="548680"/>
            <a:ext cx="8410575" cy="342900"/>
          </a:xfrm>
          <a:prstGeom prst="rect">
            <a:avLst/>
          </a:prstGeom>
        </p:spPr>
      </p:pic>
      <p:pic>
        <p:nvPicPr>
          <p:cNvPr id="5" name="Obraz 4">
            <a:extLst>
              <a:ext uri="{FF2B5EF4-FFF2-40B4-BE49-F238E27FC236}">
                <a16:creationId xmlns:a16="http://schemas.microsoft.com/office/drawing/2014/main" id="{1E40DC11-F6C4-0DC5-A2D2-3DA54385E608}"/>
              </a:ext>
            </a:extLst>
          </p:cNvPr>
          <p:cNvPicPr>
            <a:picLocks noChangeAspect="1"/>
          </p:cNvPicPr>
          <p:nvPr/>
        </p:nvPicPr>
        <p:blipFill>
          <a:blip r:embed="rId3"/>
          <a:stretch>
            <a:fillRect/>
          </a:stretch>
        </p:blipFill>
        <p:spPr>
          <a:xfrm>
            <a:off x="395536" y="980728"/>
            <a:ext cx="2619375" cy="323850"/>
          </a:xfrm>
          <a:prstGeom prst="rect">
            <a:avLst/>
          </a:prstGeom>
        </p:spPr>
      </p:pic>
      <p:pic>
        <p:nvPicPr>
          <p:cNvPr id="7" name="Obraz 6">
            <a:extLst>
              <a:ext uri="{FF2B5EF4-FFF2-40B4-BE49-F238E27FC236}">
                <a16:creationId xmlns:a16="http://schemas.microsoft.com/office/drawing/2014/main" id="{C2E540CE-A658-4652-EFCF-385DC15E8BA1}"/>
              </a:ext>
            </a:extLst>
          </p:cNvPr>
          <p:cNvPicPr>
            <a:picLocks noChangeAspect="1"/>
          </p:cNvPicPr>
          <p:nvPr/>
        </p:nvPicPr>
        <p:blipFill>
          <a:blip r:embed="rId4"/>
          <a:stretch>
            <a:fillRect/>
          </a:stretch>
        </p:blipFill>
        <p:spPr>
          <a:xfrm>
            <a:off x="0" y="1886045"/>
            <a:ext cx="9144000" cy="3085910"/>
          </a:xfrm>
          <a:prstGeom prst="rect">
            <a:avLst/>
          </a:prstGeom>
        </p:spPr>
      </p:pic>
      <p:pic>
        <p:nvPicPr>
          <p:cNvPr id="11" name="Obraz 10">
            <a:extLst>
              <a:ext uri="{FF2B5EF4-FFF2-40B4-BE49-F238E27FC236}">
                <a16:creationId xmlns:a16="http://schemas.microsoft.com/office/drawing/2014/main" id="{F4082173-CC8F-A4AA-8BC4-6A492B3BF266}"/>
              </a:ext>
            </a:extLst>
          </p:cNvPr>
          <p:cNvPicPr>
            <a:picLocks noChangeAspect="1"/>
          </p:cNvPicPr>
          <p:nvPr/>
        </p:nvPicPr>
        <p:blipFill>
          <a:blip r:embed="rId5"/>
          <a:stretch>
            <a:fillRect/>
          </a:stretch>
        </p:blipFill>
        <p:spPr>
          <a:xfrm>
            <a:off x="0" y="5694997"/>
            <a:ext cx="9144000" cy="470307"/>
          </a:xfrm>
          <a:prstGeom prst="rect">
            <a:avLst/>
          </a:prstGeom>
        </p:spPr>
      </p:pic>
    </p:spTree>
    <p:extLst>
      <p:ext uri="{BB962C8B-B14F-4D97-AF65-F5344CB8AC3E}">
        <p14:creationId xmlns:p14="http://schemas.microsoft.com/office/powerpoint/2010/main" val="36280451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5E4C2AB5-73FB-652C-2445-C07B63AC01B6}"/>
              </a:ext>
            </a:extLst>
          </p:cNvPr>
          <p:cNvPicPr>
            <a:picLocks noChangeAspect="1"/>
          </p:cNvPicPr>
          <p:nvPr/>
        </p:nvPicPr>
        <p:blipFill>
          <a:blip r:embed="rId2"/>
          <a:stretch>
            <a:fillRect/>
          </a:stretch>
        </p:blipFill>
        <p:spPr>
          <a:xfrm>
            <a:off x="0" y="2542400"/>
            <a:ext cx="9144000" cy="1773200"/>
          </a:xfrm>
          <a:prstGeom prst="rect">
            <a:avLst/>
          </a:prstGeom>
        </p:spPr>
      </p:pic>
    </p:spTree>
    <p:extLst>
      <p:ext uri="{BB962C8B-B14F-4D97-AF65-F5344CB8AC3E}">
        <p14:creationId xmlns:p14="http://schemas.microsoft.com/office/powerpoint/2010/main" val="14644451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8C891EF5-D617-ADD3-DE9C-E28F85B3D457}"/>
              </a:ext>
            </a:extLst>
          </p:cNvPr>
          <p:cNvPicPr>
            <a:picLocks noChangeAspect="1"/>
          </p:cNvPicPr>
          <p:nvPr/>
        </p:nvPicPr>
        <p:blipFill>
          <a:blip r:embed="rId2"/>
          <a:stretch>
            <a:fillRect/>
          </a:stretch>
        </p:blipFill>
        <p:spPr>
          <a:xfrm>
            <a:off x="0" y="2234821"/>
            <a:ext cx="9144000" cy="2388358"/>
          </a:xfrm>
          <a:prstGeom prst="rect">
            <a:avLst/>
          </a:prstGeom>
        </p:spPr>
      </p:pic>
    </p:spTree>
    <p:extLst>
      <p:ext uri="{BB962C8B-B14F-4D97-AF65-F5344CB8AC3E}">
        <p14:creationId xmlns:p14="http://schemas.microsoft.com/office/powerpoint/2010/main" val="5977264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FCC5A00A-134D-7248-BC96-ACF7F3F6868B}"/>
              </a:ext>
            </a:extLst>
          </p:cNvPr>
          <p:cNvPicPr>
            <a:picLocks noChangeAspect="1"/>
          </p:cNvPicPr>
          <p:nvPr/>
        </p:nvPicPr>
        <p:blipFill>
          <a:blip r:embed="rId2"/>
          <a:stretch>
            <a:fillRect/>
          </a:stretch>
        </p:blipFill>
        <p:spPr>
          <a:xfrm>
            <a:off x="0" y="332656"/>
            <a:ext cx="9144000" cy="4216743"/>
          </a:xfrm>
          <a:prstGeom prst="rect">
            <a:avLst/>
          </a:prstGeom>
        </p:spPr>
      </p:pic>
      <p:pic>
        <p:nvPicPr>
          <p:cNvPr id="5" name="Obraz 4">
            <a:extLst>
              <a:ext uri="{FF2B5EF4-FFF2-40B4-BE49-F238E27FC236}">
                <a16:creationId xmlns:a16="http://schemas.microsoft.com/office/drawing/2014/main" id="{FD1F3ABC-676F-0F91-64AF-738D223C49B9}"/>
              </a:ext>
            </a:extLst>
          </p:cNvPr>
          <p:cNvPicPr>
            <a:picLocks noChangeAspect="1"/>
          </p:cNvPicPr>
          <p:nvPr/>
        </p:nvPicPr>
        <p:blipFill>
          <a:blip r:embed="rId3"/>
          <a:stretch>
            <a:fillRect/>
          </a:stretch>
        </p:blipFill>
        <p:spPr>
          <a:xfrm>
            <a:off x="0" y="5022434"/>
            <a:ext cx="9144000" cy="1430902"/>
          </a:xfrm>
          <a:prstGeom prst="rect">
            <a:avLst/>
          </a:prstGeom>
        </p:spPr>
      </p:pic>
    </p:spTree>
    <p:extLst>
      <p:ext uri="{BB962C8B-B14F-4D97-AF65-F5344CB8AC3E}">
        <p14:creationId xmlns:p14="http://schemas.microsoft.com/office/powerpoint/2010/main" val="15482279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a:extLst>
              <a:ext uri="{FF2B5EF4-FFF2-40B4-BE49-F238E27FC236}">
                <a16:creationId xmlns:a16="http://schemas.microsoft.com/office/drawing/2014/main" id="{90B5DC54-1F0D-004E-8728-605B79A90119}"/>
              </a:ext>
            </a:extLst>
          </p:cNvPr>
          <p:cNvPicPr>
            <a:picLocks noChangeAspect="1"/>
          </p:cNvPicPr>
          <p:nvPr/>
        </p:nvPicPr>
        <p:blipFill>
          <a:blip r:embed="rId2"/>
          <a:stretch>
            <a:fillRect/>
          </a:stretch>
        </p:blipFill>
        <p:spPr>
          <a:xfrm>
            <a:off x="482600" y="2652014"/>
            <a:ext cx="8178799" cy="1553971"/>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83214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a:extLst>
              <a:ext uri="{FF2B5EF4-FFF2-40B4-BE49-F238E27FC236}">
                <a16:creationId xmlns:a16="http://schemas.microsoft.com/office/drawing/2014/main" id="{A7DB1524-F9D4-F34B-B9DC-C73DFD78CB57}"/>
              </a:ext>
            </a:extLst>
          </p:cNvPr>
          <p:cNvPicPr>
            <a:picLocks noChangeAspect="1"/>
          </p:cNvPicPr>
          <p:nvPr/>
        </p:nvPicPr>
        <p:blipFill>
          <a:blip r:embed="rId2"/>
          <a:stretch>
            <a:fillRect/>
          </a:stretch>
        </p:blipFill>
        <p:spPr>
          <a:xfrm>
            <a:off x="482600" y="2294191"/>
            <a:ext cx="8178799" cy="2269617"/>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40679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a:extLst>
              <a:ext uri="{FF2B5EF4-FFF2-40B4-BE49-F238E27FC236}">
                <a16:creationId xmlns:a16="http://schemas.microsoft.com/office/drawing/2014/main" id="{86ED41B5-B707-6C4B-B65A-F20E9A0A4C1E}"/>
              </a:ext>
            </a:extLst>
          </p:cNvPr>
          <p:cNvPicPr>
            <a:picLocks noChangeAspect="1"/>
          </p:cNvPicPr>
          <p:nvPr/>
        </p:nvPicPr>
        <p:blipFill>
          <a:blip r:embed="rId2"/>
          <a:stretch>
            <a:fillRect/>
          </a:stretch>
        </p:blipFill>
        <p:spPr>
          <a:xfrm>
            <a:off x="482600" y="2263521"/>
            <a:ext cx="8178799" cy="2330957"/>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2548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a:extLst>
              <a:ext uri="{FF2B5EF4-FFF2-40B4-BE49-F238E27FC236}">
                <a16:creationId xmlns:a16="http://schemas.microsoft.com/office/drawing/2014/main" id="{87475550-EAA0-224B-ACE2-C3E6FF612835}"/>
              </a:ext>
            </a:extLst>
          </p:cNvPr>
          <p:cNvPicPr>
            <a:picLocks noChangeAspect="1"/>
          </p:cNvPicPr>
          <p:nvPr/>
        </p:nvPicPr>
        <p:blipFill>
          <a:blip r:embed="rId2"/>
          <a:stretch>
            <a:fillRect/>
          </a:stretch>
        </p:blipFill>
        <p:spPr>
          <a:xfrm>
            <a:off x="482600" y="2662237"/>
            <a:ext cx="8178799" cy="1533524"/>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20687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a:extLst>
              <a:ext uri="{FF2B5EF4-FFF2-40B4-BE49-F238E27FC236}">
                <a16:creationId xmlns:a16="http://schemas.microsoft.com/office/drawing/2014/main" id="{02166B2B-1D07-4347-AF08-B5B92CD5EA8F}"/>
              </a:ext>
            </a:extLst>
          </p:cNvPr>
          <p:cNvPicPr>
            <a:picLocks noChangeAspect="1"/>
          </p:cNvPicPr>
          <p:nvPr/>
        </p:nvPicPr>
        <p:blipFill>
          <a:blip r:embed="rId2"/>
          <a:stretch>
            <a:fillRect/>
          </a:stretch>
        </p:blipFill>
        <p:spPr>
          <a:xfrm>
            <a:off x="482600" y="2263521"/>
            <a:ext cx="8178799" cy="2330957"/>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35883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a:extLst>
              <a:ext uri="{FF2B5EF4-FFF2-40B4-BE49-F238E27FC236}">
                <a16:creationId xmlns:a16="http://schemas.microsoft.com/office/drawing/2014/main" id="{C617278C-1411-084C-9740-D4FBC61D87A0}"/>
              </a:ext>
            </a:extLst>
          </p:cNvPr>
          <p:cNvPicPr>
            <a:picLocks noChangeAspect="1"/>
          </p:cNvPicPr>
          <p:nvPr/>
        </p:nvPicPr>
        <p:blipFill>
          <a:blip r:embed="rId2"/>
          <a:stretch>
            <a:fillRect/>
          </a:stretch>
        </p:blipFill>
        <p:spPr>
          <a:xfrm>
            <a:off x="482600" y="2314638"/>
            <a:ext cx="8178799" cy="2228722"/>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46573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braz 1">
            <a:extLst>
              <a:ext uri="{FF2B5EF4-FFF2-40B4-BE49-F238E27FC236}">
                <a16:creationId xmlns:a16="http://schemas.microsoft.com/office/drawing/2014/main" id="{751D51B9-47B0-554E-867A-3810BA921C1A}"/>
              </a:ext>
            </a:extLst>
          </p:cNvPr>
          <p:cNvPicPr>
            <a:picLocks noChangeAspect="1"/>
          </p:cNvPicPr>
          <p:nvPr/>
        </p:nvPicPr>
        <p:blipFill>
          <a:blip r:embed="rId2"/>
          <a:stretch>
            <a:fillRect/>
          </a:stretch>
        </p:blipFill>
        <p:spPr>
          <a:xfrm>
            <a:off x="482600" y="2733802"/>
            <a:ext cx="8178799" cy="1390395"/>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42552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6BF3E0B0-3A61-FE7C-FCBB-8A67ED0CF76A}"/>
              </a:ext>
            </a:extLst>
          </p:cNvPr>
          <p:cNvPicPr>
            <a:picLocks noChangeAspect="1"/>
          </p:cNvPicPr>
          <p:nvPr/>
        </p:nvPicPr>
        <p:blipFill>
          <a:blip r:embed="rId2"/>
          <a:stretch>
            <a:fillRect/>
          </a:stretch>
        </p:blipFill>
        <p:spPr>
          <a:xfrm>
            <a:off x="0" y="1570219"/>
            <a:ext cx="9144000" cy="3717561"/>
          </a:xfrm>
          <a:prstGeom prst="rect">
            <a:avLst/>
          </a:prstGeom>
        </p:spPr>
      </p:pic>
    </p:spTree>
    <p:extLst>
      <p:ext uri="{BB962C8B-B14F-4D97-AF65-F5344CB8AC3E}">
        <p14:creationId xmlns:p14="http://schemas.microsoft.com/office/powerpoint/2010/main" val="27086443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899" y="918266"/>
            <a:ext cx="529596"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409" y="643467"/>
            <a:ext cx="315230"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78790" y="643467"/>
            <a:ext cx="8200127"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2" name="Obraz 1">
            <a:extLst>
              <a:ext uri="{FF2B5EF4-FFF2-40B4-BE49-F238E27FC236}">
                <a16:creationId xmlns:a16="http://schemas.microsoft.com/office/drawing/2014/main" id="{AB93F3AD-B5B3-1248-8B6A-862E65CF4823}"/>
              </a:ext>
            </a:extLst>
          </p:cNvPr>
          <p:cNvPicPr>
            <a:picLocks noChangeAspect="1"/>
          </p:cNvPicPr>
          <p:nvPr/>
        </p:nvPicPr>
        <p:blipFill>
          <a:blip r:embed="rId2"/>
          <a:stretch>
            <a:fillRect/>
          </a:stretch>
        </p:blipFill>
        <p:spPr>
          <a:xfrm>
            <a:off x="947683" y="2977477"/>
            <a:ext cx="7248635" cy="724862"/>
          </a:xfrm>
          <a:prstGeom prst="rect">
            <a:avLst/>
          </a:prstGeom>
        </p:spPr>
      </p:pic>
    </p:spTree>
    <p:extLst>
      <p:ext uri="{BB962C8B-B14F-4D97-AF65-F5344CB8AC3E}">
        <p14:creationId xmlns:p14="http://schemas.microsoft.com/office/powerpoint/2010/main" val="42843218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899" y="918266"/>
            <a:ext cx="529596"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409" y="643467"/>
            <a:ext cx="315230"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78790" y="643467"/>
            <a:ext cx="8200127"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2" name="Obraz 1">
            <a:extLst>
              <a:ext uri="{FF2B5EF4-FFF2-40B4-BE49-F238E27FC236}">
                <a16:creationId xmlns:a16="http://schemas.microsoft.com/office/drawing/2014/main" id="{EE3D0C37-2CF0-DB4D-9058-88A13C1C4E1D}"/>
              </a:ext>
            </a:extLst>
          </p:cNvPr>
          <p:cNvPicPr>
            <a:picLocks noChangeAspect="1"/>
          </p:cNvPicPr>
          <p:nvPr/>
        </p:nvPicPr>
        <p:blipFill>
          <a:blip r:embed="rId2"/>
          <a:stretch>
            <a:fillRect/>
          </a:stretch>
        </p:blipFill>
        <p:spPr>
          <a:xfrm>
            <a:off x="947683" y="1971729"/>
            <a:ext cx="7248635" cy="2736359"/>
          </a:xfrm>
          <a:prstGeom prst="rect">
            <a:avLst/>
          </a:prstGeom>
        </p:spPr>
      </p:pic>
    </p:spTree>
    <p:extLst>
      <p:ext uri="{BB962C8B-B14F-4D97-AF65-F5344CB8AC3E}">
        <p14:creationId xmlns:p14="http://schemas.microsoft.com/office/powerpoint/2010/main" val="21723411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899" y="918266"/>
            <a:ext cx="529596"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409" y="643467"/>
            <a:ext cx="315230"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78790" y="643467"/>
            <a:ext cx="8200127"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2" name="Obraz 1">
            <a:extLst>
              <a:ext uri="{FF2B5EF4-FFF2-40B4-BE49-F238E27FC236}">
                <a16:creationId xmlns:a16="http://schemas.microsoft.com/office/drawing/2014/main" id="{58FA5309-B4CC-5F47-B695-E321162BF06D}"/>
              </a:ext>
            </a:extLst>
          </p:cNvPr>
          <p:cNvPicPr>
            <a:picLocks noChangeAspect="1"/>
          </p:cNvPicPr>
          <p:nvPr/>
        </p:nvPicPr>
        <p:blipFill>
          <a:blip r:embed="rId2"/>
          <a:stretch>
            <a:fillRect/>
          </a:stretch>
        </p:blipFill>
        <p:spPr>
          <a:xfrm>
            <a:off x="947683" y="2769078"/>
            <a:ext cx="7248635" cy="1141660"/>
          </a:xfrm>
          <a:prstGeom prst="rect">
            <a:avLst/>
          </a:prstGeom>
        </p:spPr>
      </p:pic>
    </p:spTree>
    <p:extLst>
      <p:ext uri="{BB962C8B-B14F-4D97-AF65-F5344CB8AC3E}">
        <p14:creationId xmlns:p14="http://schemas.microsoft.com/office/powerpoint/2010/main" val="40523278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899" y="918266"/>
            <a:ext cx="529596"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409" y="643467"/>
            <a:ext cx="315230"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78790" y="643467"/>
            <a:ext cx="8200127"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2" name="Obraz 1">
            <a:extLst>
              <a:ext uri="{FF2B5EF4-FFF2-40B4-BE49-F238E27FC236}">
                <a16:creationId xmlns:a16="http://schemas.microsoft.com/office/drawing/2014/main" id="{F70EF61E-3607-9D41-BE1B-55E882EAC4B7}"/>
              </a:ext>
            </a:extLst>
          </p:cNvPr>
          <p:cNvPicPr>
            <a:picLocks noChangeAspect="1"/>
          </p:cNvPicPr>
          <p:nvPr/>
        </p:nvPicPr>
        <p:blipFill>
          <a:blip r:embed="rId2"/>
          <a:stretch>
            <a:fillRect/>
          </a:stretch>
        </p:blipFill>
        <p:spPr>
          <a:xfrm>
            <a:off x="947683" y="2732835"/>
            <a:ext cx="7248635" cy="1214146"/>
          </a:xfrm>
          <a:prstGeom prst="rect">
            <a:avLst/>
          </a:prstGeom>
        </p:spPr>
      </p:pic>
    </p:spTree>
    <p:extLst>
      <p:ext uri="{BB962C8B-B14F-4D97-AF65-F5344CB8AC3E}">
        <p14:creationId xmlns:p14="http://schemas.microsoft.com/office/powerpoint/2010/main" val="27027899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2A83E8D6-B9B5-9619-914C-8FA2B1812497}"/>
              </a:ext>
            </a:extLst>
          </p:cNvPr>
          <p:cNvPicPr>
            <a:picLocks noChangeAspect="1"/>
          </p:cNvPicPr>
          <p:nvPr/>
        </p:nvPicPr>
        <p:blipFill>
          <a:blip r:embed="rId2"/>
          <a:stretch>
            <a:fillRect/>
          </a:stretch>
        </p:blipFill>
        <p:spPr>
          <a:xfrm>
            <a:off x="0" y="181669"/>
            <a:ext cx="9144000" cy="6494662"/>
          </a:xfrm>
          <a:prstGeom prst="rect">
            <a:avLst/>
          </a:prstGeom>
        </p:spPr>
      </p:pic>
    </p:spTree>
    <p:extLst>
      <p:ext uri="{BB962C8B-B14F-4D97-AF65-F5344CB8AC3E}">
        <p14:creationId xmlns:p14="http://schemas.microsoft.com/office/powerpoint/2010/main" val="14564054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899" y="918266"/>
            <a:ext cx="529596"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409" y="643467"/>
            <a:ext cx="315230"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78790" y="643467"/>
            <a:ext cx="8200127"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2" name="Obraz 1">
            <a:extLst>
              <a:ext uri="{FF2B5EF4-FFF2-40B4-BE49-F238E27FC236}">
                <a16:creationId xmlns:a16="http://schemas.microsoft.com/office/drawing/2014/main" id="{CF187AFB-711F-2442-9BD4-18889562C262}"/>
              </a:ext>
            </a:extLst>
          </p:cNvPr>
          <p:cNvPicPr>
            <a:picLocks noChangeAspect="1"/>
          </p:cNvPicPr>
          <p:nvPr/>
        </p:nvPicPr>
        <p:blipFill>
          <a:blip r:embed="rId2"/>
          <a:stretch>
            <a:fillRect/>
          </a:stretch>
        </p:blipFill>
        <p:spPr>
          <a:xfrm>
            <a:off x="947683" y="2741896"/>
            <a:ext cx="7248635" cy="1196024"/>
          </a:xfrm>
          <a:prstGeom prst="rect">
            <a:avLst/>
          </a:prstGeom>
        </p:spPr>
      </p:pic>
    </p:spTree>
    <p:extLst>
      <p:ext uri="{BB962C8B-B14F-4D97-AF65-F5344CB8AC3E}">
        <p14:creationId xmlns:p14="http://schemas.microsoft.com/office/powerpoint/2010/main" val="11182697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899" y="918266"/>
            <a:ext cx="529596"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409" y="643467"/>
            <a:ext cx="315230"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78790" y="643467"/>
            <a:ext cx="8200127"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2" name="Obraz 1">
            <a:extLst>
              <a:ext uri="{FF2B5EF4-FFF2-40B4-BE49-F238E27FC236}">
                <a16:creationId xmlns:a16="http://schemas.microsoft.com/office/drawing/2014/main" id="{44F41ECE-C5E9-014F-A24B-23996E9200A0}"/>
              </a:ext>
            </a:extLst>
          </p:cNvPr>
          <p:cNvPicPr>
            <a:picLocks noChangeAspect="1"/>
          </p:cNvPicPr>
          <p:nvPr/>
        </p:nvPicPr>
        <p:blipFill>
          <a:blip r:embed="rId2"/>
          <a:stretch>
            <a:fillRect/>
          </a:stretch>
        </p:blipFill>
        <p:spPr>
          <a:xfrm>
            <a:off x="947683" y="2470072"/>
            <a:ext cx="7248635" cy="1739672"/>
          </a:xfrm>
          <a:prstGeom prst="rect">
            <a:avLst/>
          </a:prstGeom>
        </p:spPr>
      </p:pic>
    </p:spTree>
    <p:extLst>
      <p:ext uri="{BB962C8B-B14F-4D97-AF65-F5344CB8AC3E}">
        <p14:creationId xmlns:p14="http://schemas.microsoft.com/office/powerpoint/2010/main" val="19861548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899" y="918266"/>
            <a:ext cx="529596"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338409" y="643467"/>
            <a:ext cx="315230"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78790" y="643467"/>
            <a:ext cx="8200127"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2" name="Obraz 1">
            <a:extLst>
              <a:ext uri="{FF2B5EF4-FFF2-40B4-BE49-F238E27FC236}">
                <a16:creationId xmlns:a16="http://schemas.microsoft.com/office/drawing/2014/main" id="{4D923C41-DDFC-0240-918E-88726015668C}"/>
              </a:ext>
            </a:extLst>
          </p:cNvPr>
          <p:cNvPicPr>
            <a:picLocks noChangeAspect="1"/>
          </p:cNvPicPr>
          <p:nvPr/>
        </p:nvPicPr>
        <p:blipFill>
          <a:blip r:embed="rId2"/>
          <a:stretch>
            <a:fillRect/>
          </a:stretch>
        </p:blipFill>
        <p:spPr>
          <a:xfrm>
            <a:off x="251520" y="1772816"/>
            <a:ext cx="8446048" cy="2808311"/>
          </a:xfrm>
          <a:prstGeom prst="rect">
            <a:avLst/>
          </a:prstGeom>
        </p:spPr>
      </p:pic>
    </p:spTree>
    <p:extLst>
      <p:ext uri="{BB962C8B-B14F-4D97-AF65-F5344CB8AC3E}">
        <p14:creationId xmlns:p14="http://schemas.microsoft.com/office/powerpoint/2010/main" val="481268535"/>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
      </a:majorFont>
      <a:minorFont>
        <a:latin typeface="Arial"/>
        <a:ea typeface="Osaka"/>
        <a:cs typeface=""/>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9490</TotalTime>
  <Words>1209</Words>
  <Application>Microsoft Office PowerPoint</Application>
  <PresentationFormat>Pokaz na ekranie (4:3)</PresentationFormat>
  <Paragraphs>195</Paragraphs>
  <Slides>59</Slides>
  <Notes>15</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59</vt:i4>
      </vt:variant>
    </vt:vector>
  </HeadingPairs>
  <TitlesOfParts>
    <vt:vector size="62" baseType="lpstr">
      <vt:lpstr>Arial</vt:lpstr>
      <vt:lpstr>Osaka</vt:lpstr>
      <vt:lpstr>Blank Presentation</vt:lpstr>
      <vt:lpstr>    Chronic kidney disease (CKD)   Teresa Bączkowska</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Water excretion</vt:lpstr>
      <vt:lpstr>Sodium excretion</vt:lpstr>
      <vt:lpstr>Potassium excretion</vt:lpstr>
      <vt:lpstr>Acid-Base Balance</vt:lpstr>
      <vt:lpstr>Magnesium</vt:lpstr>
      <vt:lpstr>Phosphate and Calcium</vt:lpstr>
      <vt:lpstr>Uremic syndrome</vt:lpstr>
      <vt:lpstr>Prezentacja programu PowerPoint</vt:lpstr>
      <vt:lpstr>Differentiation of chronic from acute kidney disease</vt:lpstr>
      <vt:lpstr>Presentation of CKD</vt:lpstr>
      <vt:lpstr>Presentation of Renal Failure –  symptomatic</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Chronic kidney disease (CKD)   Teresa Bączkowska</dc:title>
  <dc:creator>23265</dc:creator>
  <cp:lastModifiedBy>Teresa Bączkowska</cp:lastModifiedBy>
  <cp:revision>112</cp:revision>
  <dcterms:created xsi:type="dcterms:W3CDTF">2020-10-14T20:29:34Z</dcterms:created>
  <dcterms:modified xsi:type="dcterms:W3CDTF">2026-10-06T06:33:16Z</dcterms:modified>
</cp:coreProperties>
</file>