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75"/>
  </p:notesMasterIdLst>
  <p:sldIdLst>
    <p:sldId id="341" r:id="rId2"/>
    <p:sldId id="296" r:id="rId3"/>
    <p:sldId id="347" r:id="rId4"/>
    <p:sldId id="355" r:id="rId5"/>
    <p:sldId id="349" r:id="rId6"/>
    <p:sldId id="342" r:id="rId7"/>
    <p:sldId id="351" r:id="rId8"/>
    <p:sldId id="343" r:id="rId9"/>
    <p:sldId id="353" r:id="rId10"/>
    <p:sldId id="354" r:id="rId11"/>
    <p:sldId id="383" r:id="rId12"/>
    <p:sldId id="382" r:id="rId13"/>
    <p:sldId id="340" r:id="rId14"/>
    <p:sldId id="317" r:id="rId15"/>
    <p:sldId id="318" r:id="rId16"/>
    <p:sldId id="319" r:id="rId17"/>
    <p:sldId id="302" r:id="rId18"/>
    <p:sldId id="303" r:id="rId19"/>
    <p:sldId id="304" r:id="rId20"/>
    <p:sldId id="305" r:id="rId21"/>
    <p:sldId id="306" r:id="rId22"/>
    <p:sldId id="307" r:id="rId23"/>
    <p:sldId id="300" r:id="rId24"/>
    <p:sldId id="308" r:id="rId25"/>
    <p:sldId id="334" r:id="rId26"/>
    <p:sldId id="294" r:id="rId27"/>
    <p:sldId id="293" r:id="rId28"/>
    <p:sldId id="257" r:id="rId29"/>
    <p:sldId id="258" r:id="rId30"/>
    <p:sldId id="331" r:id="rId31"/>
    <p:sldId id="316" r:id="rId32"/>
    <p:sldId id="315" r:id="rId33"/>
    <p:sldId id="332" r:id="rId34"/>
    <p:sldId id="256" r:id="rId35"/>
    <p:sldId id="264" r:id="rId36"/>
    <p:sldId id="265" r:id="rId37"/>
    <p:sldId id="276" r:id="rId38"/>
    <p:sldId id="275" r:id="rId39"/>
    <p:sldId id="267" r:id="rId40"/>
    <p:sldId id="268" r:id="rId41"/>
    <p:sldId id="269" r:id="rId42"/>
    <p:sldId id="259" r:id="rId43"/>
    <p:sldId id="270" r:id="rId44"/>
    <p:sldId id="271" r:id="rId45"/>
    <p:sldId id="273" r:id="rId46"/>
    <p:sldId id="356" r:id="rId47"/>
    <p:sldId id="357" r:id="rId48"/>
    <p:sldId id="384" r:id="rId49"/>
    <p:sldId id="358" r:id="rId50"/>
    <p:sldId id="359" r:id="rId51"/>
    <p:sldId id="360" r:id="rId52"/>
    <p:sldId id="361" r:id="rId53"/>
    <p:sldId id="362" r:id="rId54"/>
    <p:sldId id="363" r:id="rId55"/>
    <p:sldId id="364" r:id="rId56"/>
    <p:sldId id="365" r:id="rId57"/>
    <p:sldId id="366" r:id="rId58"/>
    <p:sldId id="367" r:id="rId59"/>
    <p:sldId id="368" r:id="rId60"/>
    <p:sldId id="369" r:id="rId61"/>
    <p:sldId id="370" r:id="rId62"/>
    <p:sldId id="371" r:id="rId63"/>
    <p:sldId id="373" r:id="rId64"/>
    <p:sldId id="374" r:id="rId65"/>
    <p:sldId id="375" r:id="rId66"/>
    <p:sldId id="376" r:id="rId67"/>
    <p:sldId id="377" r:id="rId68"/>
    <p:sldId id="378" r:id="rId69"/>
    <p:sldId id="379" r:id="rId70"/>
    <p:sldId id="380" r:id="rId71"/>
    <p:sldId id="381" r:id="rId72"/>
    <p:sldId id="346" r:id="rId73"/>
    <p:sldId id="325" r:id="rId74"/>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12" autoAdjust="0"/>
  </p:normalViewPr>
  <p:slideViewPr>
    <p:cSldViewPr>
      <p:cViewPr varScale="1">
        <p:scale>
          <a:sx n="81" d="100"/>
          <a:sy n="81" d="100"/>
        </p:scale>
        <p:origin x="118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681DA18E-BC42-0846-A98B-0F2A74BA340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pl-PL"/>
          </a:p>
        </p:txBody>
      </p:sp>
      <p:sp>
        <p:nvSpPr>
          <p:cNvPr id="151555" name="Rectangle 3">
            <a:extLst>
              <a:ext uri="{FF2B5EF4-FFF2-40B4-BE49-F238E27FC236}">
                <a16:creationId xmlns:a16="http://schemas.microsoft.com/office/drawing/2014/main" id="{06B10336-EFA2-A94F-9583-7B8673926F34}"/>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pl-PL"/>
          </a:p>
        </p:txBody>
      </p:sp>
      <p:sp>
        <p:nvSpPr>
          <p:cNvPr id="151556" name="Rectangle 4">
            <a:extLst>
              <a:ext uri="{FF2B5EF4-FFF2-40B4-BE49-F238E27FC236}">
                <a16:creationId xmlns:a16="http://schemas.microsoft.com/office/drawing/2014/main" id="{BC2E3ACD-4FEA-944F-B3EF-AE34A37DDBB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1557" name="Rectangle 5">
            <a:extLst>
              <a:ext uri="{FF2B5EF4-FFF2-40B4-BE49-F238E27FC236}">
                <a16:creationId xmlns:a16="http://schemas.microsoft.com/office/drawing/2014/main" id="{A1B791F5-DFFE-904E-99F2-59671D484292}"/>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l-PL"/>
              <a:t>Click to edit Master text styles</a:t>
            </a:r>
          </a:p>
          <a:p>
            <a:pPr lvl="1"/>
            <a:r>
              <a:rPr lang="en-US" altLang="pl-PL"/>
              <a:t>Second level</a:t>
            </a:r>
          </a:p>
          <a:p>
            <a:pPr lvl="2"/>
            <a:r>
              <a:rPr lang="en-US" altLang="pl-PL"/>
              <a:t>Third level</a:t>
            </a:r>
          </a:p>
          <a:p>
            <a:pPr lvl="3"/>
            <a:r>
              <a:rPr lang="en-US" altLang="pl-PL"/>
              <a:t>Fourth level</a:t>
            </a:r>
          </a:p>
          <a:p>
            <a:pPr lvl="4"/>
            <a:r>
              <a:rPr lang="en-US" altLang="pl-PL"/>
              <a:t>Fifth level</a:t>
            </a:r>
          </a:p>
        </p:txBody>
      </p:sp>
      <p:sp>
        <p:nvSpPr>
          <p:cNvPr id="151558" name="Rectangle 6">
            <a:extLst>
              <a:ext uri="{FF2B5EF4-FFF2-40B4-BE49-F238E27FC236}">
                <a16:creationId xmlns:a16="http://schemas.microsoft.com/office/drawing/2014/main" id="{42276D92-0AEE-FC4A-9B2A-6BDD5BF3E797}"/>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pl-PL"/>
          </a:p>
        </p:txBody>
      </p:sp>
      <p:sp>
        <p:nvSpPr>
          <p:cNvPr id="151559" name="Rectangle 7">
            <a:extLst>
              <a:ext uri="{FF2B5EF4-FFF2-40B4-BE49-F238E27FC236}">
                <a16:creationId xmlns:a16="http://schemas.microsoft.com/office/drawing/2014/main" id="{E4F219E1-AA14-0E4D-B35C-6555DF6E046B}"/>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3EC71F6-09C7-9942-91EA-A49D6F5D2055}" type="slidenum">
              <a:rPr lang="en-US" altLang="pl-PL"/>
              <a:pPr/>
              <a:t>‹#›</a:t>
            </a:fld>
            <a:endParaRPr lang="en-US" altLang="pl-P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31A4C13-E76D-384A-AB85-6B7D338545E2}"/>
              </a:ext>
            </a:extLst>
          </p:cNvPr>
          <p:cNvSpPr>
            <a:spLocks noGrp="1" noChangeArrowheads="1"/>
          </p:cNvSpPr>
          <p:nvPr>
            <p:ph type="sldNum" sz="quarter" idx="5"/>
          </p:nvPr>
        </p:nvSpPr>
        <p:spPr>
          <a:ln/>
        </p:spPr>
        <p:txBody>
          <a:bodyPr/>
          <a:lstStyle/>
          <a:p>
            <a:fld id="{F800B9C1-3817-7B41-9068-FCC9B75B72AC}" type="slidenum">
              <a:rPr lang="en-US" altLang="pl-PL"/>
              <a:pPr/>
              <a:t>1</a:t>
            </a:fld>
            <a:endParaRPr lang="en-US" altLang="pl-PL"/>
          </a:p>
        </p:txBody>
      </p:sp>
      <p:sp>
        <p:nvSpPr>
          <p:cNvPr id="152578" name="Rectangle 2">
            <a:extLst>
              <a:ext uri="{FF2B5EF4-FFF2-40B4-BE49-F238E27FC236}">
                <a16:creationId xmlns:a16="http://schemas.microsoft.com/office/drawing/2014/main" id="{39184E1C-2A19-5244-B913-9A4CAAF09BDD}"/>
              </a:ext>
            </a:extLst>
          </p:cNvPr>
          <p:cNvSpPr>
            <a:spLocks noGrp="1" noRot="1" noChangeAspect="1" noChangeArrowheads="1" noTextEdit="1"/>
          </p:cNvSpPr>
          <p:nvPr>
            <p:ph type="sldImg"/>
          </p:nvPr>
        </p:nvSpPr>
        <p:spPr>
          <a:ln/>
        </p:spPr>
      </p:sp>
      <p:sp>
        <p:nvSpPr>
          <p:cNvPr id="152579" name="Rectangle 3">
            <a:extLst>
              <a:ext uri="{FF2B5EF4-FFF2-40B4-BE49-F238E27FC236}">
                <a16:creationId xmlns:a16="http://schemas.microsoft.com/office/drawing/2014/main" id="{AAF2308C-6C8F-1542-A573-C636B725DE7C}"/>
              </a:ext>
            </a:extLst>
          </p:cNvPr>
          <p:cNvSpPr>
            <a:spLocks noGrp="1" noChangeArrowheads="1"/>
          </p:cNvSpPr>
          <p:nvPr>
            <p:ph type="body" idx="1"/>
          </p:nvPr>
        </p:nvSpPr>
        <p:spPr/>
        <p:txBody>
          <a:bodyPr/>
          <a:lstStyle/>
          <a:p>
            <a:endParaRPr lang="en-US" alt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001F781-A681-A241-B575-C74EB40458BA}"/>
              </a:ext>
            </a:extLst>
          </p:cNvPr>
          <p:cNvSpPr>
            <a:spLocks noGrp="1" noChangeArrowheads="1"/>
          </p:cNvSpPr>
          <p:nvPr>
            <p:ph type="sldNum" sz="quarter" idx="5"/>
          </p:nvPr>
        </p:nvSpPr>
        <p:spPr>
          <a:ln/>
        </p:spPr>
        <p:txBody>
          <a:bodyPr/>
          <a:lstStyle/>
          <a:p>
            <a:fld id="{F2D374C8-D4B8-9945-B0E0-6C94300AF40C}" type="slidenum">
              <a:rPr lang="en-US" altLang="pl-PL"/>
              <a:pPr/>
              <a:t>17</a:t>
            </a:fld>
            <a:endParaRPr lang="en-US" altLang="pl-PL"/>
          </a:p>
        </p:txBody>
      </p:sp>
      <p:sp>
        <p:nvSpPr>
          <p:cNvPr id="165890" name="Rectangle 2">
            <a:extLst>
              <a:ext uri="{FF2B5EF4-FFF2-40B4-BE49-F238E27FC236}">
                <a16:creationId xmlns:a16="http://schemas.microsoft.com/office/drawing/2014/main" id="{9EC639D4-07F9-A04F-AF87-1A966B5FB35D}"/>
              </a:ext>
            </a:extLst>
          </p:cNvPr>
          <p:cNvSpPr>
            <a:spLocks noGrp="1" noRot="1" noChangeAspect="1" noChangeArrowheads="1" noTextEdit="1"/>
          </p:cNvSpPr>
          <p:nvPr>
            <p:ph type="sldImg"/>
          </p:nvPr>
        </p:nvSpPr>
        <p:spPr>
          <a:ln/>
        </p:spPr>
      </p:sp>
      <p:sp>
        <p:nvSpPr>
          <p:cNvPr id="165891" name="Rectangle 3">
            <a:extLst>
              <a:ext uri="{FF2B5EF4-FFF2-40B4-BE49-F238E27FC236}">
                <a16:creationId xmlns:a16="http://schemas.microsoft.com/office/drawing/2014/main" id="{D8E3E065-0024-5142-807A-1CC0E7ABD298}"/>
              </a:ext>
            </a:extLst>
          </p:cNvPr>
          <p:cNvSpPr>
            <a:spLocks noGrp="1" noChangeArrowheads="1"/>
          </p:cNvSpPr>
          <p:nvPr>
            <p:ph type="body" idx="1"/>
          </p:nvPr>
        </p:nvSpPr>
        <p:spPr/>
        <p:txBody>
          <a:bodyPr/>
          <a:lstStyle/>
          <a:p>
            <a:endParaRPr lang="en-US" alt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7D7EA14-05CF-4F4F-BCA3-A42E8434E8B0}"/>
              </a:ext>
            </a:extLst>
          </p:cNvPr>
          <p:cNvSpPr>
            <a:spLocks noGrp="1" noChangeArrowheads="1"/>
          </p:cNvSpPr>
          <p:nvPr>
            <p:ph type="sldNum" sz="quarter" idx="5"/>
          </p:nvPr>
        </p:nvSpPr>
        <p:spPr>
          <a:ln/>
        </p:spPr>
        <p:txBody>
          <a:bodyPr/>
          <a:lstStyle/>
          <a:p>
            <a:fld id="{349761E6-926D-F94C-9FB6-0B6192FFF3FE}" type="slidenum">
              <a:rPr lang="en-US" altLang="pl-PL"/>
              <a:pPr/>
              <a:t>18</a:t>
            </a:fld>
            <a:endParaRPr lang="en-US" altLang="pl-PL"/>
          </a:p>
        </p:txBody>
      </p:sp>
      <p:sp>
        <p:nvSpPr>
          <p:cNvPr id="166914" name="Rectangle 2">
            <a:extLst>
              <a:ext uri="{FF2B5EF4-FFF2-40B4-BE49-F238E27FC236}">
                <a16:creationId xmlns:a16="http://schemas.microsoft.com/office/drawing/2014/main" id="{5F4C3A4C-1E86-5A48-B99E-92A2BA02DA67}"/>
              </a:ext>
            </a:extLst>
          </p:cNvPr>
          <p:cNvSpPr>
            <a:spLocks noGrp="1" noRot="1" noChangeAspect="1" noChangeArrowheads="1" noTextEdit="1"/>
          </p:cNvSpPr>
          <p:nvPr>
            <p:ph type="sldImg"/>
          </p:nvPr>
        </p:nvSpPr>
        <p:spPr>
          <a:ln/>
        </p:spPr>
      </p:sp>
      <p:sp>
        <p:nvSpPr>
          <p:cNvPr id="166915" name="Rectangle 3">
            <a:extLst>
              <a:ext uri="{FF2B5EF4-FFF2-40B4-BE49-F238E27FC236}">
                <a16:creationId xmlns:a16="http://schemas.microsoft.com/office/drawing/2014/main" id="{B26B0B1A-AFBE-AA4C-8B33-0C782E082F0D}"/>
              </a:ext>
            </a:extLst>
          </p:cNvPr>
          <p:cNvSpPr>
            <a:spLocks noGrp="1" noChangeArrowheads="1"/>
          </p:cNvSpPr>
          <p:nvPr>
            <p:ph type="body" idx="1"/>
          </p:nvPr>
        </p:nvSpPr>
        <p:spPr/>
        <p:txBody>
          <a:bodyPr/>
          <a:lstStyle/>
          <a:p>
            <a:endParaRPr lang="en-US" alt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B928438-C5B2-274C-98AB-484EE6840E06}"/>
              </a:ext>
            </a:extLst>
          </p:cNvPr>
          <p:cNvSpPr>
            <a:spLocks noGrp="1" noChangeArrowheads="1"/>
          </p:cNvSpPr>
          <p:nvPr>
            <p:ph type="sldNum" sz="quarter" idx="5"/>
          </p:nvPr>
        </p:nvSpPr>
        <p:spPr>
          <a:ln/>
        </p:spPr>
        <p:txBody>
          <a:bodyPr/>
          <a:lstStyle/>
          <a:p>
            <a:fld id="{14664E5A-B069-D449-AB09-95EBA4F7E25B}" type="slidenum">
              <a:rPr lang="en-US" altLang="pl-PL"/>
              <a:pPr/>
              <a:t>19</a:t>
            </a:fld>
            <a:endParaRPr lang="en-US" altLang="pl-PL"/>
          </a:p>
        </p:txBody>
      </p:sp>
      <p:sp>
        <p:nvSpPr>
          <p:cNvPr id="167938" name="Rectangle 2">
            <a:extLst>
              <a:ext uri="{FF2B5EF4-FFF2-40B4-BE49-F238E27FC236}">
                <a16:creationId xmlns:a16="http://schemas.microsoft.com/office/drawing/2014/main" id="{BDAF79A2-E14D-8B48-A042-D0BBD5B15FF2}"/>
              </a:ext>
            </a:extLst>
          </p:cNvPr>
          <p:cNvSpPr>
            <a:spLocks noGrp="1" noRot="1" noChangeAspect="1" noChangeArrowheads="1" noTextEdit="1"/>
          </p:cNvSpPr>
          <p:nvPr>
            <p:ph type="sldImg"/>
          </p:nvPr>
        </p:nvSpPr>
        <p:spPr>
          <a:ln/>
        </p:spPr>
      </p:sp>
      <p:sp>
        <p:nvSpPr>
          <p:cNvPr id="167939" name="Rectangle 3">
            <a:extLst>
              <a:ext uri="{FF2B5EF4-FFF2-40B4-BE49-F238E27FC236}">
                <a16:creationId xmlns:a16="http://schemas.microsoft.com/office/drawing/2014/main" id="{31AACFEC-E3BE-4F41-97CF-7317A6813E85}"/>
              </a:ext>
            </a:extLst>
          </p:cNvPr>
          <p:cNvSpPr>
            <a:spLocks noGrp="1" noChangeArrowheads="1"/>
          </p:cNvSpPr>
          <p:nvPr>
            <p:ph type="body" idx="1"/>
          </p:nvPr>
        </p:nvSpPr>
        <p:spPr/>
        <p:txBody>
          <a:bodyPr/>
          <a:lstStyle/>
          <a:p>
            <a:endParaRPr lang="en-US" alt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1F7D904-6052-9E41-A1A6-B403C2FC8559}"/>
              </a:ext>
            </a:extLst>
          </p:cNvPr>
          <p:cNvSpPr>
            <a:spLocks noGrp="1" noChangeArrowheads="1"/>
          </p:cNvSpPr>
          <p:nvPr>
            <p:ph type="sldNum" sz="quarter" idx="5"/>
          </p:nvPr>
        </p:nvSpPr>
        <p:spPr>
          <a:ln/>
        </p:spPr>
        <p:txBody>
          <a:bodyPr/>
          <a:lstStyle/>
          <a:p>
            <a:fld id="{5270F89F-F058-9B4D-A2C7-1479AC8CB5EA}" type="slidenum">
              <a:rPr lang="en-US" altLang="pl-PL"/>
              <a:pPr/>
              <a:t>20</a:t>
            </a:fld>
            <a:endParaRPr lang="en-US" altLang="pl-PL"/>
          </a:p>
        </p:txBody>
      </p:sp>
      <p:sp>
        <p:nvSpPr>
          <p:cNvPr id="168962" name="Rectangle 2">
            <a:extLst>
              <a:ext uri="{FF2B5EF4-FFF2-40B4-BE49-F238E27FC236}">
                <a16:creationId xmlns:a16="http://schemas.microsoft.com/office/drawing/2014/main" id="{0BB66FB5-4010-6245-BBB8-CE539DF78FEB}"/>
              </a:ext>
            </a:extLst>
          </p:cNvPr>
          <p:cNvSpPr>
            <a:spLocks noGrp="1" noRot="1" noChangeAspect="1" noChangeArrowheads="1" noTextEdit="1"/>
          </p:cNvSpPr>
          <p:nvPr>
            <p:ph type="sldImg"/>
          </p:nvPr>
        </p:nvSpPr>
        <p:spPr>
          <a:ln/>
        </p:spPr>
      </p:sp>
      <p:sp>
        <p:nvSpPr>
          <p:cNvPr id="168963" name="Rectangle 3">
            <a:extLst>
              <a:ext uri="{FF2B5EF4-FFF2-40B4-BE49-F238E27FC236}">
                <a16:creationId xmlns:a16="http://schemas.microsoft.com/office/drawing/2014/main" id="{4F37E808-BA85-6F4A-9883-1799C501C667}"/>
              </a:ext>
            </a:extLst>
          </p:cNvPr>
          <p:cNvSpPr>
            <a:spLocks noGrp="1" noChangeArrowheads="1"/>
          </p:cNvSpPr>
          <p:nvPr>
            <p:ph type="body" idx="1"/>
          </p:nvPr>
        </p:nvSpPr>
        <p:spPr/>
        <p:txBody>
          <a:bodyPr/>
          <a:lstStyle/>
          <a:p>
            <a:endParaRPr lang="en-US" altLang="pl-P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5438819-35E6-FC4A-B5EA-DDBFE43F8491}"/>
              </a:ext>
            </a:extLst>
          </p:cNvPr>
          <p:cNvSpPr>
            <a:spLocks noGrp="1" noChangeArrowheads="1"/>
          </p:cNvSpPr>
          <p:nvPr>
            <p:ph type="sldNum" sz="quarter" idx="5"/>
          </p:nvPr>
        </p:nvSpPr>
        <p:spPr>
          <a:ln/>
        </p:spPr>
        <p:txBody>
          <a:bodyPr/>
          <a:lstStyle/>
          <a:p>
            <a:fld id="{540D518A-FDF5-7D45-BD34-ECECDB7FAC02}" type="slidenum">
              <a:rPr lang="en-US" altLang="pl-PL"/>
              <a:pPr/>
              <a:t>21</a:t>
            </a:fld>
            <a:endParaRPr lang="en-US" altLang="pl-PL"/>
          </a:p>
        </p:txBody>
      </p:sp>
      <p:sp>
        <p:nvSpPr>
          <p:cNvPr id="169986" name="Rectangle 2">
            <a:extLst>
              <a:ext uri="{FF2B5EF4-FFF2-40B4-BE49-F238E27FC236}">
                <a16:creationId xmlns:a16="http://schemas.microsoft.com/office/drawing/2014/main" id="{01F31E11-099E-FF46-8EBA-4B371A000A76}"/>
              </a:ext>
            </a:extLst>
          </p:cNvPr>
          <p:cNvSpPr>
            <a:spLocks noGrp="1" noRot="1" noChangeAspect="1" noChangeArrowheads="1" noTextEdit="1"/>
          </p:cNvSpPr>
          <p:nvPr>
            <p:ph type="sldImg"/>
          </p:nvPr>
        </p:nvSpPr>
        <p:spPr>
          <a:ln/>
        </p:spPr>
      </p:sp>
      <p:sp>
        <p:nvSpPr>
          <p:cNvPr id="169987" name="Rectangle 3">
            <a:extLst>
              <a:ext uri="{FF2B5EF4-FFF2-40B4-BE49-F238E27FC236}">
                <a16:creationId xmlns:a16="http://schemas.microsoft.com/office/drawing/2014/main" id="{02AB0EEE-3BE7-8B4A-AC9D-910EAFD03BE2}"/>
              </a:ext>
            </a:extLst>
          </p:cNvPr>
          <p:cNvSpPr>
            <a:spLocks noGrp="1" noChangeArrowheads="1"/>
          </p:cNvSpPr>
          <p:nvPr>
            <p:ph type="body" idx="1"/>
          </p:nvPr>
        </p:nvSpPr>
        <p:spPr/>
        <p:txBody>
          <a:bodyPr/>
          <a:lstStyle/>
          <a:p>
            <a:endParaRPr lang="en-US" altLang="pl-P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57661E9-B808-794F-9980-A17EDD8D367F}"/>
              </a:ext>
            </a:extLst>
          </p:cNvPr>
          <p:cNvSpPr>
            <a:spLocks noGrp="1" noChangeArrowheads="1"/>
          </p:cNvSpPr>
          <p:nvPr>
            <p:ph type="sldNum" sz="quarter" idx="5"/>
          </p:nvPr>
        </p:nvSpPr>
        <p:spPr>
          <a:ln/>
        </p:spPr>
        <p:txBody>
          <a:bodyPr/>
          <a:lstStyle/>
          <a:p>
            <a:fld id="{238B562C-D9CD-9643-88FB-ACB1DF1782A7}" type="slidenum">
              <a:rPr lang="en-US" altLang="pl-PL"/>
              <a:pPr/>
              <a:t>22</a:t>
            </a:fld>
            <a:endParaRPr lang="en-US" altLang="pl-PL"/>
          </a:p>
        </p:txBody>
      </p:sp>
      <p:sp>
        <p:nvSpPr>
          <p:cNvPr id="171010" name="Rectangle 2">
            <a:extLst>
              <a:ext uri="{FF2B5EF4-FFF2-40B4-BE49-F238E27FC236}">
                <a16:creationId xmlns:a16="http://schemas.microsoft.com/office/drawing/2014/main" id="{4E726943-7A6D-3843-BC51-73044E71976E}"/>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BA5B5BAA-40E4-AE4B-9FF9-C8157E770FF2}"/>
              </a:ext>
            </a:extLst>
          </p:cNvPr>
          <p:cNvSpPr>
            <a:spLocks noGrp="1" noChangeArrowheads="1"/>
          </p:cNvSpPr>
          <p:nvPr>
            <p:ph type="body" idx="1"/>
          </p:nvPr>
        </p:nvSpPr>
        <p:spPr/>
        <p:txBody>
          <a:bodyPr/>
          <a:lstStyle/>
          <a:p>
            <a:endParaRPr lang="en-US" altLang="pl-P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4E64A84-F787-1F4D-85C8-EDF6682D472C}"/>
              </a:ext>
            </a:extLst>
          </p:cNvPr>
          <p:cNvSpPr>
            <a:spLocks noGrp="1" noChangeArrowheads="1"/>
          </p:cNvSpPr>
          <p:nvPr>
            <p:ph type="sldNum" sz="quarter" idx="5"/>
          </p:nvPr>
        </p:nvSpPr>
        <p:spPr>
          <a:ln/>
        </p:spPr>
        <p:txBody>
          <a:bodyPr/>
          <a:lstStyle/>
          <a:p>
            <a:fld id="{BB5A8CDE-E09A-B04F-82DE-92FA434E048C}" type="slidenum">
              <a:rPr lang="en-US" altLang="pl-PL"/>
              <a:pPr/>
              <a:t>23</a:t>
            </a:fld>
            <a:endParaRPr lang="en-US" altLang="pl-PL"/>
          </a:p>
        </p:txBody>
      </p:sp>
      <p:sp>
        <p:nvSpPr>
          <p:cNvPr id="172034" name="Rectangle 2">
            <a:extLst>
              <a:ext uri="{FF2B5EF4-FFF2-40B4-BE49-F238E27FC236}">
                <a16:creationId xmlns:a16="http://schemas.microsoft.com/office/drawing/2014/main" id="{53C7D530-C5CE-0D49-80D9-9DF13819BB3D}"/>
              </a:ext>
            </a:extLst>
          </p:cNvPr>
          <p:cNvSpPr>
            <a:spLocks noGrp="1" noRot="1" noChangeAspect="1" noChangeArrowheads="1" noTextEdit="1"/>
          </p:cNvSpPr>
          <p:nvPr>
            <p:ph type="sldImg"/>
          </p:nvPr>
        </p:nvSpPr>
        <p:spPr>
          <a:ln/>
        </p:spPr>
      </p:sp>
      <p:sp>
        <p:nvSpPr>
          <p:cNvPr id="172035" name="Rectangle 3">
            <a:extLst>
              <a:ext uri="{FF2B5EF4-FFF2-40B4-BE49-F238E27FC236}">
                <a16:creationId xmlns:a16="http://schemas.microsoft.com/office/drawing/2014/main" id="{8D0E85FE-95CA-804E-8CB3-F1533E7E5D83}"/>
              </a:ext>
            </a:extLst>
          </p:cNvPr>
          <p:cNvSpPr>
            <a:spLocks noGrp="1" noChangeArrowheads="1"/>
          </p:cNvSpPr>
          <p:nvPr>
            <p:ph type="body" idx="1"/>
          </p:nvPr>
        </p:nvSpPr>
        <p:spPr/>
        <p:txBody>
          <a:bodyPr/>
          <a:lstStyle/>
          <a:p>
            <a:endParaRPr lang="en-US" altLang="pl-P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7354B2F-F58F-924C-8076-232212D72F7F}"/>
              </a:ext>
            </a:extLst>
          </p:cNvPr>
          <p:cNvSpPr>
            <a:spLocks noGrp="1" noChangeArrowheads="1"/>
          </p:cNvSpPr>
          <p:nvPr>
            <p:ph type="sldNum" sz="quarter" idx="5"/>
          </p:nvPr>
        </p:nvSpPr>
        <p:spPr>
          <a:ln/>
        </p:spPr>
        <p:txBody>
          <a:bodyPr/>
          <a:lstStyle/>
          <a:p>
            <a:fld id="{471B51A0-FB43-CA41-9D9E-8B4EFEEB9C76}" type="slidenum">
              <a:rPr lang="en-US" altLang="pl-PL"/>
              <a:pPr/>
              <a:t>24</a:t>
            </a:fld>
            <a:endParaRPr lang="en-US" altLang="pl-PL"/>
          </a:p>
        </p:txBody>
      </p:sp>
      <p:sp>
        <p:nvSpPr>
          <p:cNvPr id="173058" name="Rectangle 2">
            <a:extLst>
              <a:ext uri="{FF2B5EF4-FFF2-40B4-BE49-F238E27FC236}">
                <a16:creationId xmlns:a16="http://schemas.microsoft.com/office/drawing/2014/main" id="{8F72ECDE-C129-3F4D-87BE-C0E1221647BA}"/>
              </a:ext>
            </a:extLst>
          </p:cNvPr>
          <p:cNvSpPr>
            <a:spLocks noGrp="1" noRot="1" noChangeAspect="1" noChangeArrowheads="1" noTextEdit="1"/>
          </p:cNvSpPr>
          <p:nvPr>
            <p:ph type="sldImg"/>
          </p:nvPr>
        </p:nvSpPr>
        <p:spPr>
          <a:ln/>
        </p:spPr>
      </p:sp>
      <p:sp>
        <p:nvSpPr>
          <p:cNvPr id="173059" name="Rectangle 3">
            <a:extLst>
              <a:ext uri="{FF2B5EF4-FFF2-40B4-BE49-F238E27FC236}">
                <a16:creationId xmlns:a16="http://schemas.microsoft.com/office/drawing/2014/main" id="{9003C1F8-0610-A34B-9583-E659BC696588}"/>
              </a:ext>
            </a:extLst>
          </p:cNvPr>
          <p:cNvSpPr>
            <a:spLocks noGrp="1" noChangeArrowheads="1"/>
          </p:cNvSpPr>
          <p:nvPr>
            <p:ph type="body" idx="1"/>
          </p:nvPr>
        </p:nvSpPr>
        <p:spPr/>
        <p:txBody>
          <a:bodyPr/>
          <a:lstStyle/>
          <a:p>
            <a:endParaRPr lang="en-US" altLang="pl-P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6315EB1-DA6E-D048-82AC-F7E0046750C6}"/>
              </a:ext>
            </a:extLst>
          </p:cNvPr>
          <p:cNvSpPr>
            <a:spLocks noGrp="1" noChangeArrowheads="1"/>
          </p:cNvSpPr>
          <p:nvPr>
            <p:ph type="sldNum" sz="quarter" idx="5"/>
          </p:nvPr>
        </p:nvSpPr>
        <p:spPr>
          <a:ln/>
        </p:spPr>
        <p:txBody>
          <a:bodyPr/>
          <a:lstStyle/>
          <a:p>
            <a:fld id="{538AC2E9-C7DE-464B-9564-A993999F2C19}" type="slidenum">
              <a:rPr lang="en-US" altLang="pl-PL"/>
              <a:pPr/>
              <a:t>25</a:t>
            </a:fld>
            <a:endParaRPr lang="en-US" altLang="pl-PL"/>
          </a:p>
        </p:txBody>
      </p:sp>
      <p:sp>
        <p:nvSpPr>
          <p:cNvPr id="174082" name="Rectangle 2">
            <a:extLst>
              <a:ext uri="{FF2B5EF4-FFF2-40B4-BE49-F238E27FC236}">
                <a16:creationId xmlns:a16="http://schemas.microsoft.com/office/drawing/2014/main" id="{B6564C3F-5972-774A-A3A8-4B438B3C7326}"/>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B2B7BA04-C5B1-6443-A62F-B74433FB59D5}"/>
              </a:ext>
            </a:extLst>
          </p:cNvPr>
          <p:cNvSpPr>
            <a:spLocks noGrp="1" noChangeArrowheads="1"/>
          </p:cNvSpPr>
          <p:nvPr>
            <p:ph type="body" idx="1"/>
          </p:nvPr>
        </p:nvSpPr>
        <p:spPr/>
        <p:txBody>
          <a:bodyPr/>
          <a:lstStyle/>
          <a:p>
            <a:endParaRPr lang="en-US" altLang="pl-P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444B235-6E16-A54E-8189-9AB61B4CE3DF}"/>
              </a:ext>
            </a:extLst>
          </p:cNvPr>
          <p:cNvSpPr>
            <a:spLocks noGrp="1" noChangeArrowheads="1"/>
          </p:cNvSpPr>
          <p:nvPr>
            <p:ph type="sldNum" sz="quarter" idx="5"/>
          </p:nvPr>
        </p:nvSpPr>
        <p:spPr>
          <a:ln/>
        </p:spPr>
        <p:txBody>
          <a:bodyPr/>
          <a:lstStyle/>
          <a:p>
            <a:fld id="{F3475F8C-F2FE-5B45-9978-DDC53099DC7C}" type="slidenum">
              <a:rPr lang="en-US" altLang="pl-PL"/>
              <a:pPr/>
              <a:t>26</a:t>
            </a:fld>
            <a:endParaRPr lang="en-US" altLang="pl-PL"/>
          </a:p>
        </p:txBody>
      </p:sp>
      <p:sp>
        <p:nvSpPr>
          <p:cNvPr id="175106" name="Rectangle 2">
            <a:extLst>
              <a:ext uri="{FF2B5EF4-FFF2-40B4-BE49-F238E27FC236}">
                <a16:creationId xmlns:a16="http://schemas.microsoft.com/office/drawing/2014/main" id="{E1F39073-ADD9-F141-9BB2-5A64AF70D1D5}"/>
              </a:ext>
            </a:extLst>
          </p:cNvPr>
          <p:cNvSpPr>
            <a:spLocks noGrp="1" noRot="1" noChangeAspect="1" noChangeArrowheads="1" noTextEdit="1"/>
          </p:cNvSpPr>
          <p:nvPr>
            <p:ph type="sldImg"/>
          </p:nvPr>
        </p:nvSpPr>
        <p:spPr>
          <a:ln/>
        </p:spPr>
      </p:sp>
      <p:sp>
        <p:nvSpPr>
          <p:cNvPr id="175107" name="Rectangle 3">
            <a:extLst>
              <a:ext uri="{FF2B5EF4-FFF2-40B4-BE49-F238E27FC236}">
                <a16:creationId xmlns:a16="http://schemas.microsoft.com/office/drawing/2014/main" id="{044EAFD3-AC03-C94B-8A23-CF31FA50F1E1}"/>
              </a:ext>
            </a:extLst>
          </p:cNvPr>
          <p:cNvSpPr>
            <a:spLocks noGrp="1" noChangeArrowheads="1"/>
          </p:cNvSpPr>
          <p:nvPr>
            <p:ph type="body" idx="1"/>
          </p:nvPr>
        </p:nvSpPr>
        <p:spPr/>
        <p:txBody>
          <a:bodyPr/>
          <a:lstStyle/>
          <a:p>
            <a:endParaRPr lang="en-US" alt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4BDEC82-1930-9B44-8885-C1CD986AB3FF}"/>
              </a:ext>
            </a:extLst>
          </p:cNvPr>
          <p:cNvSpPr>
            <a:spLocks noGrp="1" noChangeArrowheads="1"/>
          </p:cNvSpPr>
          <p:nvPr>
            <p:ph type="sldNum" sz="quarter" idx="5"/>
          </p:nvPr>
        </p:nvSpPr>
        <p:spPr>
          <a:ln/>
        </p:spPr>
        <p:txBody>
          <a:bodyPr/>
          <a:lstStyle/>
          <a:p>
            <a:fld id="{A066DE21-A42C-9443-98EA-766FE9D5720D}" type="slidenum">
              <a:rPr lang="en-US" altLang="pl-PL"/>
              <a:pPr/>
              <a:t>2</a:t>
            </a:fld>
            <a:endParaRPr lang="en-US" altLang="pl-PL"/>
          </a:p>
        </p:txBody>
      </p:sp>
      <p:sp>
        <p:nvSpPr>
          <p:cNvPr id="158722" name="Rectangle 2">
            <a:extLst>
              <a:ext uri="{FF2B5EF4-FFF2-40B4-BE49-F238E27FC236}">
                <a16:creationId xmlns:a16="http://schemas.microsoft.com/office/drawing/2014/main" id="{423909DF-53B2-9F41-9FE8-155BE84D6D98}"/>
              </a:ext>
            </a:extLst>
          </p:cNvPr>
          <p:cNvSpPr>
            <a:spLocks noGrp="1" noRot="1" noChangeAspect="1" noChangeArrowheads="1" noTextEdit="1"/>
          </p:cNvSpPr>
          <p:nvPr>
            <p:ph type="sldImg"/>
          </p:nvPr>
        </p:nvSpPr>
        <p:spPr>
          <a:ln/>
        </p:spPr>
      </p:sp>
      <p:sp>
        <p:nvSpPr>
          <p:cNvPr id="158723" name="Rectangle 3">
            <a:extLst>
              <a:ext uri="{FF2B5EF4-FFF2-40B4-BE49-F238E27FC236}">
                <a16:creationId xmlns:a16="http://schemas.microsoft.com/office/drawing/2014/main" id="{BB9A514B-CE4E-1744-A14F-C0C1D8EE81A4}"/>
              </a:ext>
            </a:extLst>
          </p:cNvPr>
          <p:cNvSpPr>
            <a:spLocks noGrp="1" noChangeArrowheads="1"/>
          </p:cNvSpPr>
          <p:nvPr>
            <p:ph type="body" idx="1"/>
          </p:nvPr>
        </p:nvSpPr>
        <p:spPr/>
        <p:txBody>
          <a:bodyPr/>
          <a:lstStyle/>
          <a:p>
            <a:endParaRPr lang="en-US" altLang="pl-P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B6DDD7B-051D-9D44-BEF6-C1241FD84334}"/>
              </a:ext>
            </a:extLst>
          </p:cNvPr>
          <p:cNvSpPr>
            <a:spLocks noGrp="1" noChangeArrowheads="1"/>
          </p:cNvSpPr>
          <p:nvPr>
            <p:ph type="sldNum" sz="quarter" idx="5"/>
          </p:nvPr>
        </p:nvSpPr>
        <p:spPr>
          <a:ln/>
        </p:spPr>
        <p:txBody>
          <a:bodyPr/>
          <a:lstStyle/>
          <a:p>
            <a:fld id="{A1711E9E-1C23-4D4F-A6FA-BA8F64CE4F40}" type="slidenum">
              <a:rPr lang="en-US" altLang="pl-PL"/>
              <a:pPr/>
              <a:t>27</a:t>
            </a:fld>
            <a:endParaRPr lang="en-US" altLang="pl-PL"/>
          </a:p>
        </p:txBody>
      </p:sp>
      <p:sp>
        <p:nvSpPr>
          <p:cNvPr id="178178" name="Rectangle 2">
            <a:extLst>
              <a:ext uri="{FF2B5EF4-FFF2-40B4-BE49-F238E27FC236}">
                <a16:creationId xmlns:a16="http://schemas.microsoft.com/office/drawing/2014/main" id="{9DBF1B16-3775-E44C-ACE0-561812F4E89F}"/>
              </a:ext>
            </a:extLst>
          </p:cNvPr>
          <p:cNvSpPr>
            <a:spLocks noGrp="1" noRot="1" noChangeAspect="1" noChangeArrowheads="1" noTextEdit="1"/>
          </p:cNvSpPr>
          <p:nvPr>
            <p:ph type="sldImg"/>
          </p:nvPr>
        </p:nvSpPr>
        <p:spPr>
          <a:ln/>
        </p:spPr>
      </p:sp>
      <p:sp>
        <p:nvSpPr>
          <p:cNvPr id="178179" name="Rectangle 3">
            <a:extLst>
              <a:ext uri="{FF2B5EF4-FFF2-40B4-BE49-F238E27FC236}">
                <a16:creationId xmlns:a16="http://schemas.microsoft.com/office/drawing/2014/main" id="{3ECDDBF6-24A8-1A4D-AC5A-047978D86791}"/>
              </a:ext>
            </a:extLst>
          </p:cNvPr>
          <p:cNvSpPr>
            <a:spLocks noGrp="1" noChangeArrowheads="1"/>
          </p:cNvSpPr>
          <p:nvPr>
            <p:ph type="body" idx="1"/>
          </p:nvPr>
        </p:nvSpPr>
        <p:spPr/>
        <p:txBody>
          <a:bodyPr/>
          <a:lstStyle/>
          <a:p>
            <a:endParaRPr lang="en-US" altLang="pl-P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7551989-366E-5D4E-B4C0-4E048B00AEC1}"/>
              </a:ext>
            </a:extLst>
          </p:cNvPr>
          <p:cNvSpPr>
            <a:spLocks noGrp="1" noChangeArrowheads="1"/>
          </p:cNvSpPr>
          <p:nvPr>
            <p:ph type="sldNum" sz="quarter" idx="5"/>
          </p:nvPr>
        </p:nvSpPr>
        <p:spPr>
          <a:ln/>
        </p:spPr>
        <p:txBody>
          <a:bodyPr/>
          <a:lstStyle/>
          <a:p>
            <a:fld id="{353B7807-9BC0-0D4A-8A56-823FF5708331}" type="slidenum">
              <a:rPr lang="en-US" altLang="pl-PL"/>
              <a:pPr/>
              <a:t>28</a:t>
            </a:fld>
            <a:endParaRPr lang="en-US" altLang="pl-PL"/>
          </a:p>
        </p:txBody>
      </p:sp>
      <p:sp>
        <p:nvSpPr>
          <p:cNvPr id="180226" name="Rectangle 2">
            <a:extLst>
              <a:ext uri="{FF2B5EF4-FFF2-40B4-BE49-F238E27FC236}">
                <a16:creationId xmlns:a16="http://schemas.microsoft.com/office/drawing/2014/main" id="{AC6BADAB-CC37-A947-A12B-AAD3EE0DB124}"/>
              </a:ext>
            </a:extLst>
          </p:cNvPr>
          <p:cNvSpPr>
            <a:spLocks noGrp="1" noRot="1" noChangeAspect="1" noChangeArrowheads="1" noTextEdit="1"/>
          </p:cNvSpPr>
          <p:nvPr>
            <p:ph type="sldImg"/>
          </p:nvPr>
        </p:nvSpPr>
        <p:spPr>
          <a:ln/>
        </p:spPr>
      </p:sp>
      <p:sp>
        <p:nvSpPr>
          <p:cNvPr id="180227" name="Rectangle 3">
            <a:extLst>
              <a:ext uri="{FF2B5EF4-FFF2-40B4-BE49-F238E27FC236}">
                <a16:creationId xmlns:a16="http://schemas.microsoft.com/office/drawing/2014/main" id="{205D4B5C-BE63-9D44-A00E-EF7CEC1D2E27}"/>
              </a:ext>
            </a:extLst>
          </p:cNvPr>
          <p:cNvSpPr>
            <a:spLocks noGrp="1" noChangeArrowheads="1"/>
          </p:cNvSpPr>
          <p:nvPr>
            <p:ph type="body" idx="1"/>
          </p:nvPr>
        </p:nvSpPr>
        <p:spPr/>
        <p:txBody>
          <a:bodyPr/>
          <a:lstStyle/>
          <a:p>
            <a:endParaRPr lang="en-US" altLang="pl-P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619FF3D-DA73-D84E-BC94-4566E7ECCC43}"/>
              </a:ext>
            </a:extLst>
          </p:cNvPr>
          <p:cNvSpPr>
            <a:spLocks noGrp="1" noChangeArrowheads="1"/>
          </p:cNvSpPr>
          <p:nvPr>
            <p:ph type="sldNum" sz="quarter" idx="5"/>
          </p:nvPr>
        </p:nvSpPr>
        <p:spPr>
          <a:ln/>
        </p:spPr>
        <p:txBody>
          <a:bodyPr/>
          <a:lstStyle/>
          <a:p>
            <a:fld id="{5BDAFEB2-62AF-2547-91BD-37D05922A99B}" type="slidenum">
              <a:rPr lang="en-US" altLang="pl-PL"/>
              <a:pPr/>
              <a:t>29</a:t>
            </a:fld>
            <a:endParaRPr lang="en-US" altLang="pl-PL"/>
          </a:p>
        </p:txBody>
      </p:sp>
      <p:sp>
        <p:nvSpPr>
          <p:cNvPr id="181250" name="Rectangle 2">
            <a:extLst>
              <a:ext uri="{FF2B5EF4-FFF2-40B4-BE49-F238E27FC236}">
                <a16:creationId xmlns:a16="http://schemas.microsoft.com/office/drawing/2014/main" id="{7E761335-4BB3-3747-ACD9-FD256655A856}"/>
              </a:ext>
            </a:extLst>
          </p:cNvPr>
          <p:cNvSpPr>
            <a:spLocks noGrp="1" noRot="1" noChangeAspect="1" noChangeArrowheads="1" noTextEdit="1"/>
          </p:cNvSpPr>
          <p:nvPr>
            <p:ph type="sldImg"/>
          </p:nvPr>
        </p:nvSpPr>
        <p:spPr>
          <a:ln/>
        </p:spPr>
      </p:sp>
      <p:sp>
        <p:nvSpPr>
          <p:cNvPr id="181251" name="Rectangle 3">
            <a:extLst>
              <a:ext uri="{FF2B5EF4-FFF2-40B4-BE49-F238E27FC236}">
                <a16:creationId xmlns:a16="http://schemas.microsoft.com/office/drawing/2014/main" id="{DD3A2906-F048-874B-922D-FC8EFF5593BD}"/>
              </a:ext>
            </a:extLst>
          </p:cNvPr>
          <p:cNvSpPr>
            <a:spLocks noGrp="1" noChangeArrowheads="1"/>
          </p:cNvSpPr>
          <p:nvPr>
            <p:ph type="body" idx="1"/>
          </p:nvPr>
        </p:nvSpPr>
        <p:spPr/>
        <p:txBody>
          <a:bodyPr/>
          <a:lstStyle/>
          <a:p>
            <a:endParaRPr lang="en-US" altLang="pl-P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AD86DE5-23EA-9E40-9AA7-23A4BFDFC547}"/>
              </a:ext>
            </a:extLst>
          </p:cNvPr>
          <p:cNvSpPr>
            <a:spLocks noGrp="1" noChangeArrowheads="1"/>
          </p:cNvSpPr>
          <p:nvPr>
            <p:ph type="sldNum" sz="quarter" idx="5"/>
          </p:nvPr>
        </p:nvSpPr>
        <p:spPr>
          <a:ln/>
        </p:spPr>
        <p:txBody>
          <a:bodyPr/>
          <a:lstStyle/>
          <a:p>
            <a:fld id="{6FBD31B8-2038-F84F-B0F2-C5713DCAEFDE}" type="slidenum">
              <a:rPr lang="en-US" altLang="pl-PL"/>
              <a:pPr/>
              <a:t>30</a:t>
            </a:fld>
            <a:endParaRPr lang="en-US" altLang="pl-PL"/>
          </a:p>
        </p:txBody>
      </p:sp>
      <p:sp>
        <p:nvSpPr>
          <p:cNvPr id="182274" name="Rectangle 2">
            <a:extLst>
              <a:ext uri="{FF2B5EF4-FFF2-40B4-BE49-F238E27FC236}">
                <a16:creationId xmlns:a16="http://schemas.microsoft.com/office/drawing/2014/main" id="{DDC4605F-E64B-B14F-A90B-AF4F50A72FE1}"/>
              </a:ext>
            </a:extLst>
          </p:cNvPr>
          <p:cNvSpPr>
            <a:spLocks noGrp="1" noRot="1" noChangeAspect="1" noChangeArrowheads="1" noTextEdit="1"/>
          </p:cNvSpPr>
          <p:nvPr>
            <p:ph type="sldImg"/>
          </p:nvPr>
        </p:nvSpPr>
        <p:spPr>
          <a:ln/>
        </p:spPr>
      </p:sp>
      <p:sp>
        <p:nvSpPr>
          <p:cNvPr id="182275" name="Rectangle 3">
            <a:extLst>
              <a:ext uri="{FF2B5EF4-FFF2-40B4-BE49-F238E27FC236}">
                <a16:creationId xmlns:a16="http://schemas.microsoft.com/office/drawing/2014/main" id="{B07CD31E-9464-6145-A044-067E02B0FBEF}"/>
              </a:ext>
            </a:extLst>
          </p:cNvPr>
          <p:cNvSpPr>
            <a:spLocks noGrp="1" noChangeArrowheads="1"/>
          </p:cNvSpPr>
          <p:nvPr>
            <p:ph type="body" idx="1"/>
          </p:nvPr>
        </p:nvSpPr>
        <p:spPr/>
        <p:txBody>
          <a:bodyPr/>
          <a:lstStyle/>
          <a:p>
            <a:endParaRPr lang="en-US" altLang="pl-P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16FBC70-9277-3A4D-82A4-A4AC850EEFE8}"/>
              </a:ext>
            </a:extLst>
          </p:cNvPr>
          <p:cNvSpPr>
            <a:spLocks noGrp="1" noChangeArrowheads="1"/>
          </p:cNvSpPr>
          <p:nvPr>
            <p:ph type="sldNum" sz="quarter" idx="5"/>
          </p:nvPr>
        </p:nvSpPr>
        <p:spPr>
          <a:ln/>
        </p:spPr>
        <p:txBody>
          <a:bodyPr/>
          <a:lstStyle/>
          <a:p>
            <a:fld id="{71E50F11-5D28-3C46-99C4-D406DC2B1761}" type="slidenum">
              <a:rPr lang="en-US" altLang="pl-PL"/>
              <a:pPr/>
              <a:t>31</a:t>
            </a:fld>
            <a:endParaRPr lang="en-US" altLang="pl-PL"/>
          </a:p>
        </p:txBody>
      </p:sp>
      <p:sp>
        <p:nvSpPr>
          <p:cNvPr id="183298" name="Rectangle 2">
            <a:extLst>
              <a:ext uri="{FF2B5EF4-FFF2-40B4-BE49-F238E27FC236}">
                <a16:creationId xmlns:a16="http://schemas.microsoft.com/office/drawing/2014/main" id="{4E4C0CAC-E0FF-FF4F-8BA9-04F0D47260D0}"/>
              </a:ext>
            </a:extLst>
          </p:cNvPr>
          <p:cNvSpPr>
            <a:spLocks noGrp="1" noRot="1" noChangeAspect="1" noChangeArrowheads="1" noTextEdit="1"/>
          </p:cNvSpPr>
          <p:nvPr>
            <p:ph type="sldImg"/>
          </p:nvPr>
        </p:nvSpPr>
        <p:spPr>
          <a:ln/>
        </p:spPr>
      </p:sp>
      <p:sp>
        <p:nvSpPr>
          <p:cNvPr id="183299" name="Rectangle 3">
            <a:extLst>
              <a:ext uri="{FF2B5EF4-FFF2-40B4-BE49-F238E27FC236}">
                <a16:creationId xmlns:a16="http://schemas.microsoft.com/office/drawing/2014/main" id="{3ABA9BED-6644-994E-A7EB-5F6B86EAE6E7}"/>
              </a:ext>
            </a:extLst>
          </p:cNvPr>
          <p:cNvSpPr>
            <a:spLocks noGrp="1" noChangeArrowheads="1"/>
          </p:cNvSpPr>
          <p:nvPr>
            <p:ph type="body" idx="1"/>
          </p:nvPr>
        </p:nvSpPr>
        <p:spPr/>
        <p:txBody>
          <a:bodyPr/>
          <a:lstStyle/>
          <a:p>
            <a:endParaRPr lang="en-US" altLang="pl-P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E9D4051-182A-5C45-AB58-E67ED4960073}"/>
              </a:ext>
            </a:extLst>
          </p:cNvPr>
          <p:cNvSpPr>
            <a:spLocks noGrp="1" noChangeArrowheads="1"/>
          </p:cNvSpPr>
          <p:nvPr>
            <p:ph type="sldNum" sz="quarter" idx="5"/>
          </p:nvPr>
        </p:nvSpPr>
        <p:spPr>
          <a:ln/>
        </p:spPr>
        <p:txBody>
          <a:bodyPr/>
          <a:lstStyle/>
          <a:p>
            <a:fld id="{D9226333-3521-0348-A1F8-15E121EF61E2}" type="slidenum">
              <a:rPr lang="en-US" altLang="pl-PL"/>
              <a:pPr/>
              <a:t>32</a:t>
            </a:fld>
            <a:endParaRPr lang="en-US" altLang="pl-PL"/>
          </a:p>
        </p:txBody>
      </p:sp>
      <p:sp>
        <p:nvSpPr>
          <p:cNvPr id="184322" name="Rectangle 2">
            <a:extLst>
              <a:ext uri="{FF2B5EF4-FFF2-40B4-BE49-F238E27FC236}">
                <a16:creationId xmlns:a16="http://schemas.microsoft.com/office/drawing/2014/main" id="{AFA492FA-27B8-9744-B0B2-37B966FEEF36}"/>
              </a:ext>
            </a:extLst>
          </p:cNvPr>
          <p:cNvSpPr>
            <a:spLocks noGrp="1" noRot="1" noChangeAspect="1" noChangeArrowheads="1" noTextEdit="1"/>
          </p:cNvSpPr>
          <p:nvPr>
            <p:ph type="sldImg"/>
          </p:nvPr>
        </p:nvSpPr>
        <p:spPr>
          <a:ln/>
        </p:spPr>
      </p:sp>
      <p:sp>
        <p:nvSpPr>
          <p:cNvPr id="184323" name="Rectangle 3">
            <a:extLst>
              <a:ext uri="{FF2B5EF4-FFF2-40B4-BE49-F238E27FC236}">
                <a16:creationId xmlns:a16="http://schemas.microsoft.com/office/drawing/2014/main" id="{5BCF07AE-A95E-D84C-AED1-9EBAF922C5CE}"/>
              </a:ext>
            </a:extLst>
          </p:cNvPr>
          <p:cNvSpPr>
            <a:spLocks noGrp="1" noChangeArrowheads="1"/>
          </p:cNvSpPr>
          <p:nvPr>
            <p:ph type="body" idx="1"/>
          </p:nvPr>
        </p:nvSpPr>
        <p:spPr/>
        <p:txBody>
          <a:bodyPr/>
          <a:lstStyle/>
          <a:p>
            <a:endParaRPr lang="en-US" altLang="pl-P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6C66943-3612-294B-BD7B-361B8132F113}"/>
              </a:ext>
            </a:extLst>
          </p:cNvPr>
          <p:cNvSpPr>
            <a:spLocks noGrp="1" noChangeArrowheads="1"/>
          </p:cNvSpPr>
          <p:nvPr>
            <p:ph type="sldNum" sz="quarter" idx="5"/>
          </p:nvPr>
        </p:nvSpPr>
        <p:spPr>
          <a:ln/>
        </p:spPr>
        <p:txBody>
          <a:bodyPr/>
          <a:lstStyle/>
          <a:p>
            <a:fld id="{D91034EC-1A77-9440-BBFE-0A0B13E21E4A}" type="slidenum">
              <a:rPr lang="en-US" altLang="pl-PL"/>
              <a:pPr/>
              <a:t>33</a:t>
            </a:fld>
            <a:endParaRPr lang="en-US" altLang="pl-PL"/>
          </a:p>
        </p:txBody>
      </p:sp>
      <p:sp>
        <p:nvSpPr>
          <p:cNvPr id="185346" name="Rectangle 2">
            <a:extLst>
              <a:ext uri="{FF2B5EF4-FFF2-40B4-BE49-F238E27FC236}">
                <a16:creationId xmlns:a16="http://schemas.microsoft.com/office/drawing/2014/main" id="{0EB33E0F-52BF-304C-A51A-05AD6FA47EE0}"/>
              </a:ext>
            </a:extLst>
          </p:cNvPr>
          <p:cNvSpPr>
            <a:spLocks noGrp="1" noRot="1" noChangeAspect="1" noChangeArrowheads="1" noTextEdit="1"/>
          </p:cNvSpPr>
          <p:nvPr>
            <p:ph type="sldImg"/>
          </p:nvPr>
        </p:nvSpPr>
        <p:spPr>
          <a:ln/>
        </p:spPr>
      </p:sp>
      <p:sp>
        <p:nvSpPr>
          <p:cNvPr id="185347" name="Rectangle 3">
            <a:extLst>
              <a:ext uri="{FF2B5EF4-FFF2-40B4-BE49-F238E27FC236}">
                <a16:creationId xmlns:a16="http://schemas.microsoft.com/office/drawing/2014/main" id="{3139FE70-B07D-7B45-968D-EF9C23673505}"/>
              </a:ext>
            </a:extLst>
          </p:cNvPr>
          <p:cNvSpPr>
            <a:spLocks noGrp="1" noChangeArrowheads="1"/>
          </p:cNvSpPr>
          <p:nvPr>
            <p:ph type="body" idx="1"/>
          </p:nvPr>
        </p:nvSpPr>
        <p:spPr/>
        <p:txBody>
          <a:bodyPr/>
          <a:lstStyle/>
          <a:p>
            <a:endParaRPr lang="en-US" altLang="pl-P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E080F2F-0CBA-3E44-B015-F7D7CFCFAE24}"/>
              </a:ext>
            </a:extLst>
          </p:cNvPr>
          <p:cNvSpPr>
            <a:spLocks noGrp="1" noChangeArrowheads="1"/>
          </p:cNvSpPr>
          <p:nvPr>
            <p:ph type="sldNum" sz="quarter" idx="5"/>
          </p:nvPr>
        </p:nvSpPr>
        <p:spPr>
          <a:ln/>
        </p:spPr>
        <p:txBody>
          <a:bodyPr/>
          <a:lstStyle/>
          <a:p>
            <a:fld id="{D7834B4E-BA33-044B-BB45-82AC96399FA6}" type="slidenum">
              <a:rPr lang="en-US" altLang="pl-PL"/>
              <a:pPr/>
              <a:t>34</a:t>
            </a:fld>
            <a:endParaRPr lang="en-US" altLang="pl-PL"/>
          </a:p>
        </p:txBody>
      </p:sp>
      <p:sp>
        <p:nvSpPr>
          <p:cNvPr id="187394" name="Rectangle 2">
            <a:extLst>
              <a:ext uri="{FF2B5EF4-FFF2-40B4-BE49-F238E27FC236}">
                <a16:creationId xmlns:a16="http://schemas.microsoft.com/office/drawing/2014/main" id="{0BCDC9BF-555B-4446-8D22-E6ED9FBEEFA7}"/>
              </a:ext>
            </a:extLst>
          </p:cNvPr>
          <p:cNvSpPr>
            <a:spLocks noGrp="1" noRot="1" noChangeAspect="1" noChangeArrowheads="1" noTextEdit="1"/>
          </p:cNvSpPr>
          <p:nvPr>
            <p:ph type="sldImg"/>
          </p:nvPr>
        </p:nvSpPr>
        <p:spPr>
          <a:ln/>
        </p:spPr>
      </p:sp>
      <p:sp>
        <p:nvSpPr>
          <p:cNvPr id="187395" name="Rectangle 3">
            <a:extLst>
              <a:ext uri="{FF2B5EF4-FFF2-40B4-BE49-F238E27FC236}">
                <a16:creationId xmlns:a16="http://schemas.microsoft.com/office/drawing/2014/main" id="{3DED582F-F7B9-C44E-93A8-06B3699FBF78}"/>
              </a:ext>
            </a:extLst>
          </p:cNvPr>
          <p:cNvSpPr>
            <a:spLocks noGrp="1" noChangeArrowheads="1"/>
          </p:cNvSpPr>
          <p:nvPr>
            <p:ph type="body" idx="1"/>
          </p:nvPr>
        </p:nvSpPr>
        <p:spPr/>
        <p:txBody>
          <a:bodyPr/>
          <a:lstStyle/>
          <a:p>
            <a:endParaRPr lang="en-US" altLang="pl-P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C233E41-5EAF-754D-B7B4-205BDCF31CC8}"/>
              </a:ext>
            </a:extLst>
          </p:cNvPr>
          <p:cNvSpPr>
            <a:spLocks noGrp="1" noChangeArrowheads="1"/>
          </p:cNvSpPr>
          <p:nvPr>
            <p:ph type="sldNum" sz="quarter" idx="5"/>
          </p:nvPr>
        </p:nvSpPr>
        <p:spPr>
          <a:ln/>
        </p:spPr>
        <p:txBody>
          <a:bodyPr/>
          <a:lstStyle/>
          <a:p>
            <a:fld id="{79DA72A9-B2E4-144B-834B-0894C335C8A2}" type="slidenum">
              <a:rPr lang="en-US" altLang="pl-PL"/>
              <a:pPr/>
              <a:t>35</a:t>
            </a:fld>
            <a:endParaRPr lang="en-US" altLang="pl-PL"/>
          </a:p>
        </p:txBody>
      </p:sp>
      <p:sp>
        <p:nvSpPr>
          <p:cNvPr id="189442" name="Rectangle 2">
            <a:extLst>
              <a:ext uri="{FF2B5EF4-FFF2-40B4-BE49-F238E27FC236}">
                <a16:creationId xmlns:a16="http://schemas.microsoft.com/office/drawing/2014/main" id="{7443F830-D865-EF4A-BA57-30F7EE2F2AD4}"/>
              </a:ext>
            </a:extLst>
          </p:cNvPr>
          <p:cNvSpPr>
            <a:spLocks noGrp="1" noRot="1" noChangeAspect="1" noChangeArrowheads="1" noTextEdit="1"/>
          </p:cNvSpPr>
          <p:nvPr>
            <p:ph type="sldImg"/>
          </p:nvPr>
        </p:nvSpPr>
        <p:spPr>
          <a:ln/>
        </p:spPr>
      </p:sp>
      <p:sp>
        <p:nvSpPr>
          <p:cNvPr id="189443" name="Rectangle 3">
            <a:extLst>
              <a:ext uri="{FF2B5EF4-FFF2-40B4-BE49-F238E27FC236}">
                <a16:creationId xmlns:a16="http://schemas.microsoft.com/office/drawing/2014/main" id="{E463C14C-D996-F749-98B8-27682116A70D}"/>
              </a:ext>
            </a:extLst>
          </p:cNvPr>
          <p:cNvSpPr>
            <a:spLocks noGrp="1" noChangeArrowheads="1"/>
          </p:cNvSpPr>
          <p:nvPr>
            <p:ph type="body" idx="1"/>
          </p:nvPr>
        </p:nvSpPr>
        <p:spPr/>
        <p:txBody>
          <a:bodyPr/>
          <a:lstStyle/>
          <a:p>
            <a:endParaRPr lang="en-US" altLang="pl-P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C30D7F7-151B-D142-9DCB-1148F35D535F}"/>
              </a:ext>
            </a:extLst>
          </p:cNvPr>
          <p:cNvSpPr>
            <a:spLocks noGrp="1" noChangeArrowheads="1"/>
          </p:cNvSpPr>
          <p:nvPr>
            <p:ph type="sldNum" sz="quarter" idx="5"/>
          </p:nvPr>
        </p:nvSpPr>
        <p:spPr>
          <a:ln/>
        </p:spPr>
        <p:txBody>
          <a:bodyPr/>
          <a:lstStyle/>
          <a:p>
            <a:fld id="{03FF81C0-9FAF-5F4A-80FA-0F78C0833319}" type="slidenum">
              <a:rPr lang="en-US" altLang="pl-PL"/>
              <a:pPr/>
              <a:t>36</a:t>
            </a:fld>
            <a:endParaRPr lang="en-US" altLang="pl-PL"/>
          </a:p>
        </p:txBody>
      </p:sp>
      <p:sp>
        <p:nvSpPr>
          <p:cNvPr id="190466" name="Rectangle 2">
            <a:extLst>
              <a:ext uri="{FF2B5EF4-FFF2-40B4-BE49-F238E27FC236}">
                <a16:creationId xmlns:a16="http://schemas.microsoft.com/office/drawing/2014/main" id="{A66A9953-290C-EB42-B12D-FC02E337DA98}"/>
              </a:ext>
            </a:extLst>
          </p:cNvPr>
          <p:cNvSpPr>
            <a:spLocks noGrp="1" noRot="1" noChangeAspect="1" noChangeArrowheads="1" noTextEdit="1"/>
          </p:cNvSpPr>
          <p:nvPr>
            <p:ph type="sldImg"/>
          </p:nvPr>
        </p:nvSpPr>
        <p:spPr>
          <a:ln/>
        </p:spPr>
      </p:sp>
      <p:sp>
        <p:nvSpPr>
          <p:cNvPr id="190467" name="Rectangle 3">
            <a:extLst>
              <a:ext uri="{FF2B5EF4-FFF2-40B4-BE49-F238E27FC236}">
                <a16:creationId xmlns:a16="http://schemas.microsoft.com/office/drawing/2014/main" id="{1EB132C6-EB76-D941-865E-D229F8591CE1}"/>
              </a:ext>
            </a:extLst>
          </p:cNvPr>
          <p:cNvSpPr>
            <a:spLocks noGrp="1" noChangeArrowheads="1"/>
          </p:cNvSpPr>
          <p:nvPr>
            <p:ph type="body" idx="1"/>
          </p:nvPr>
        </p:nvSpPr>
        <p:spPr/>
        <p:txBody>
          <a:bodyPr/>
          <a:lstStyle/>
          <a:p>
            <a:endParaRPr lang="en-US" alt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5726263-8DF0-EB4E-B84D-B102A30CC44D}"/>
              </a:ext>
            </a:extLst>
          </p:cNvPr>
          <p:cNvSpPr>
            <a:spLocks noGrp="1" noChangeArrowheads="1"/>
          </p:cNvSpPr>
          <p:nvPr>
            <p:ph type="sldNum" sz="quarter" idx="5"/>
          </p:nvPr>
        </p:nvSpPr>
        <p:spPr>
          <a:ln/>
        </p:spPr>
        <p:txBody>
          <a:bodyPr/>
          <a:lstStyle/>
          <a:p>
            <a:fld id="{0463C7DE-2B23-174A-B3C8-3A36B7244EDE}" type="slidenum">
              <a:rPr lang="en-US" altLang="pl-PL"/>
              <a:pPr/>
              <a:t>3</a:t>
            </a:fld>
            <a:endParaRPr lang="en-US" altLang="pl-PL"/>
          </a:p>
        </p:txBody>
      </p:sp>
      <p:sp>
        <p:nvSpPr>
          <p:cNvPr id="153602" name="Rectangle 2">
            <a:extLst>
              <a:ext uri="{FF2B5EF4-FFF2-40B4-BE49-F238E27FC236}">
                <a16:creationId xmlns:a16="http://schemas.microsoft.com/office/drawing/2014/main" id="{D92ECAC3-544C-BC44-A5C3-131144BC541C}"/>
              </a:ext>
            </a:extLst>
          </p:cNvPr>
          <p:cNvSpPr>
            <a:spLocks noGrp="1" noRot="1" noChangeAspect="1" noChangeArrowheads="1" noTextEdit="1"/>
          </p:cNvSpPr>
          <p:nvPr>
            <p:ph type="sldImg"/>
          </p:nvPr>
        </p:nvSpPr>
        <p:spPr>
          <a:ln/>
        </p:spPr>
      </p:sp>
      <p:sp>
        <p:nvSpPr>
          <p:cNvPr id="153603" name="Rectangle 3">
            <a:extLst>
              <a:ext uri="{FF2B5EF4-FFF2-40B4-BE49-F238E27FC236}">
                <a16:creationId xmlns:a16="http://schemas.microsoft.com/office/drawing/2014/main" id="{E02CFF34-3A47-F84E-87C3-D2E266CDD071}"/>
              </a:ext>
            </a:extLst>
          </p:cNvPr>
          <p:cNvSpPr>
            <a:spLocks noGrp="1" noChangeArrowheads="1"/>
          </p:cNvSpPr>
          <p:nvPr>
            <p:ph type="body" idx="1"/>
          </p:nvPr>
        </p:nvSpPr>
        <p:spPr/>
        <p:txBody>
          <a:bodyPr/>
          <a:lstStyle/>
          <a:p>
            <a:endParaRPr lang="en-US" altLang="pl-P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C668BE-1081-4846-A834-DC56C43DEF6A}"/>
              </a:ext>
            </a:extLst>
          </p:cNvPr>
          <p:cNvSpPr>
            <a:spLocks noGrp="1" noChangeArrowheads="1"/>
          </p:cNvSpPr>
          <p:nvPr>
            <p:ph type="sldNum" sz="quarter" idx="5"/>
          </p:nvPr>
        </p:nvSpPr>
        <p:spPr>
          <a:ln/>
        </p:spPr>
        <p:txBody>
          <a:bodyPr/>
          <a:lstStyle/>
          <a:p>
            <a:fld id="{6E819027-E769-4747-AA1A-8FD1C7556F5B}" type="slidenum">
              <a:rPr lang="en-US" altLang="pl-PL"/>
              <a:pPr/>
              <a:t>37</a:t>
            </a:fld>
            <a:endParaRPr lang="en-US" altLang="pl-PL"/>
          </a:p>
        </p:txBody>
      </p:sp>
      <p:sp>
        <p:nvSpPr>
          <p:cNvPr id="192514" name="Rectangle 2">
            <a:extLst>
              <a:ext uri="{FF2B5EF4-FFF2-40B4-BE49-F238E27FC236}">
                <a16:creationId xmlns:a16="http://schemas.microsoft.com/office/drawing/2014/main" id="{3D1AE5B7-D6C8-FD40-A53C-577D00A82A61}"/>
              </a:ext>
            </a:extLst>
          </p:cNvPr>
          <p:cNvSpPr>
            <a:spLocks noGrp="1" noRot="1" noChangeAspect="1" noChangeArrowheads="1" noTextEdit="1"/>
          </p:cNvSpPr>
          <p:nvPr>
            <p:ph type="sldImg"/>
          </p:nvPr>
        </p:nvSpPr>
        <p:spPr>
          <a:ln/>
        </p:spPr>
      </p:sp>
      <p:sp>
        <p:nvSpPr>
          <p:cNvPr id="192515" name="Rectangle 3">
            <a:extLst>
              <a:ext uri="{FF2B5EF4-FFF2-40B4-BE49-F238E27FC236}">
                <a16:creationId xmlns:a16="http://schemas.microsoft.com/office/drawing/2014/main" id="{E80DB18E-EBF5-E947-B64E-87BDCE959E27}"/>
              </a:ext>
            </a:extLst>
          </p:cNvPr>
          <p:cNvSpPr>
            <a:spLocks noGrp="1" noChangeArrowheads="1"/>
          </p:cNvSpPr>
          <p:nvPr>
            <p:ph type="body" idx="1"/>
          </p:nvPr>
        </p:nvSpPr>
        <p:spPr/>
        <p:txBody>
          <a:bodyPr/>
          <a:lstStyle/>
          <a:p>
            <a:endParaRPr lang="en-US" altLang="pl-P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ABFAAC6-636E-0647-A71E-92B709BE0FF6}"/>
              </a:ext>
            </a:extLst>
          </p:cNvPr>
          <p:cNvSpPr>
            <a:spLocks noGrp="1" noChangeArrowheads="1"/>
          </p:cNvSpPr>
          <p:nvPr>
            <p:ph type="sldNum" sz="quarter" idx="5"/>
          </p:nvPr>
        </p:nvSpPr>
        <p:spPr>
          <a:ln/>
        </p:spPr>
        <p:txBody>
          <a:bodyPr/>
          <a:lstStyle/>
          <a:p>
            <a:fld id="{A9B731D8-01DF-DD40-9D30-CFAE91C87518}" type="slidenum">
              <a:rPr lang="en-US" altLang="pl-PL"/>
              <a:pPr/>
              <a:t>38</a:t>
            </a:fld>
            <a:endParaRPr lang="en-US" altLang="pl-PL"/>
          </a:p>
        </p:txBody>
      </p:sp>
      <p:sp>
        <p:nvSpPr>
          <p:cNvPr id="193538" name="Rectangle 2">
            <a:extLst>
              <a:ext uri="{FF2B5EF4-FFF2-40B4-BE49-F238E27FC236}">
                <a16:creationId xmlns:a16="http://schemas.microsoft.com/office/drawing/2014/main" id="{093A64A9-5C9A-C24C-967D-9337ACC33EEE}"/>
              </a:ext>
            </a:extLst>
          </p:cNvPr>
          <p:cNvSpPr>
            <a:spLocks noGrp="1" noRot="1" noChangeAspect="1" noChangeArrowheads="1" noTextEdit="1"/>
          </p:cNvSpPr>
          <p:nvPr>
            <p:ph type="sldImg"/>
          </p:nvPr>
        </p:nvSpPr>
        <p:spPr>
          <a:ln/>
        </p:spPr>
      </p:sp>
      <p:sp>
        <p:nvSpPr>
          <p:cNvPr id="193539" name="Rectangle 3">
            <a:extLst>
              <a:ext uri="{FF2B5EF4-FFF2-40B4-BE49-F238E27FC236}">
                <a16:creationId xmlns:a16="http://schemas.microsoft.com/office/drawing/2014/main" id="{35F22465-57C4-1042-94FA-1E22D58E9F52}"/>
              </a:ext>
            </a:extLst>
          </p:cNvPr>
          <p:cNvSpPr>
            <a:spLocks noGrp="1" noChangeArrowheads="1"/>
          </p:cNvSpPr>
          <p:nvPr>
            <p:ph type="body" idx="1"/>
          </p:nvPr>
        </p:nvSpPr>
        <p:spPr/>
        <p:txBody>
          <a:bodyPr/>
          <a:lstStyle/>
          <a:p>
            <a:endParaRPr lang="en-US" altLang="pl-P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AD6FC64-AC8D-5246-803E-E2F37D266880}"/>
              </a:ext>
            </a:extLst>
          </p:cNvPr>
          <p:cNvSpPr>
            <a:spLocks noGrp="1" noChangeArrowheads="1"/>
          </p:cNvSpPr>
          <p:nvPr>
            <p:ph type="sldNum" sz="quarter" idx="5"/>
          </p:nvPr>
        </p:nvSpPr>
        <p:spPr>
          <a:ln/>
        </p:spPr>
        <p:txBody>
          <a:bodyPr/>
          <a:lstStyle/>
          <a:p>
            <a:fld id="{844DA533-3132-CE4B-85DF-E2713F24BB5B}" type="slidenum">
              <a:rPr lang="en-US" altLang="pl-PL"/>
              <a:pPr/>
              <a:t>39</a:t>
            </a:fld>
            <a:endParaRPr lang="en-US" altLang="pl-PL"/>
          </a:p>
        </p:txBody>
      </p:sp>
      <p:sp>
        <p:nvSpPr>
          <p:cNvPr id="194562" name="Rectangle 2">
            <a:extLst>
              <a:ext uri="{FF2B5EF4-FFF2-40B4-BE49-F238E27FC236}">
                <a16:creationId xmlns:a16="http://schemas.microsoft.com/office/drawing/2014/main" id="{C1290299-EF2A-3146-AFEE-270C1863BE8E}"/>
              </a:ext>
            </a:extLst>
          </p:cNvPr>
          <p:cNvSpPr>
            <a:spLocks noGrp="1" noRot="1" noChangeAspect="1" noChangeArrowheads="1" noTextEdit="1"/>
          </p:cNvSpPr>
          <p:nvPr>
            <p:ph type="sldImg"/>
          </p:nvPr>
        </p:nvSpPr>
        <p:spPr>
          <a:ln/>
        </p:spPr>
      </p:sp>
      <p:sp>
        <p:nvSpPr>
          <p:cNvPr id="194563" name="Rectangle 3">
            <a:extLst>
              <a:ext uri="{FF2B5EF4-FFF2-40B4-BE49-F238E27FC236}">
                <a16:creationId xmlns:a16="http://schemas.microsoft.com/office/drawing/2014/main" id="{C05A7654-3BC1-C54D-96BB-FC43697117FB}"/>
              </a:ext>
            </a:extLst>
          </p:cNvPr>
          <p:cNvSpPr>
            <a:spLocks noGrp="1" noChangeArrowheads="1"/>
          </p:cNvSpPr>
          <p:nvPr>
            <p:ph type="body" idx="1"/>
          </p:nvPr>
        </p:nvSpPr>
        <p:spPr/>
        <p:txBody>
          <a:bodyPr/>
          <a:lstStyle/>
          <a:p>
            <a:endParaRPr lang="en-US" altLang="pl-P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880C4ED-86AA-7441-922A-88A3D220230D}"/>
              </a:ext>
            </a:extLst>
          </p:cNvPr>
          <p:cNvSpPr>
            <a:spLocks noGrp="1" noChangeArrowheads="1"/>
          </p:cNvSpPr>
          <p:nvPr>
            <p:ph type="sldNum" sz="quarter" idx="5"/>
          </p:nvPr>
        </p:nvSpPr>
        <p:spPr>
          <a:ln/>
        </p:spPr>
        <p:txBody>
          <a:bodyPr/>
          <a:lstStyle/>
          <a:p>
            <a:fld id="{3CCF7E90-5343-5641-AEDF-E5D8AFC5BC41}" type="slidenum">
              <a:rPr lang="en-US" altLang="pl-PL"/>
              <a:pPr/>
              <a:t>40</a:t>
            </a:fld>
            <a:endParaRPr lang="en-US" altLang="pl-PL"/>
          </a:p>
        </p:txBody>
      </p:sp>
      <p:sp>
        <p:nvSpPr>
          <p:cNvPr id="195586" name="Rectangle 2">
            <a:extLst>
              <a:ext uri="{FF2B5EF4-FFF2-40B4-BE49-F238E27FC236}">
                <a16:creationId xmlns:a16="http://schemas.microsoft.com/office/drawing/2014/main" id="{9AEE953B-3B76-6449-BCC2-ADD973A76617}"/>
              </a:ext>
            </a:extLst>
          </p:cNvPr>
          <p:cNvSpPr>
            <a:spLocks noGrp="1" noRot="1" noChangeAspect="1" noChangeArrowheads="1" noTextEdit="1"/>
          </p:cNvSpPr>
          <p:nvPr>
            <p:ph type="sldImg"/>
          </p:nvPr>
        </p:nvSpPr>
        <p:spPr>
          <a:ln/>
        </p:spPr>
      </p:sp>
      <p:sp>
        <p:nvSpPr>
          <p:cNvPr id="195587" name="Rectangle 3">
            <a:extLst>
              <a:ext uri="{FF2B5EF4-FFF2-40B4-BE49-F238E27FC236}">
                <a16:creationId xmlns:a16="http://schemas.microsoft.com/office/drawing/2014/main" id="{8F5C35AC-7E43-7542-8DA8-A9638FC06EAD}"/>
              </a:ext>
            </a:extLst>
          </p:cNvPr>
          <p:cNvSpPr>
            <a:spLocks noGrp="1" noChangeArrowheads="1"/>
          </p:cNvSpPr>
          <p:nvPr>
            <p:ph type="body" idx="1"/>
          </p:nvPr>
        </p:nvSpPr>
        <p:spPr/>
        <p:txBody>
          <a:bodyPr/>
          <a:lstStyle/>
          <a:p>
            <a:endParaRPr lang="en-US" altLang="pl-PL"/>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F4B9FBA-AC01-BE4F-B9DE-262117000C8E}"/>
              </a:ext>
            </a:extLst>
          </p:cNvPr>
          <p:cNvSpPr>
            <a:spLocks noGrp="1" noChangeArrowheads="1"/>
          </p:cNvSpPr>
          <p:nvPr>
            <p:ph type="sldNum" sz="quarter" idx="5"/>
          </p:nvPr>
        </p:nvSpPr>
        <p:spPr>
          <a:ln/>
        </p:spPr>
        <p:txBody>
          <a:bodyPr/>
          <a:lstStyle/>
          <a:p>
            <a:fld id="{C04D0865-398F-E849-90E4-2B73C66D51D8}" type="slidenum">
              <a:rPr lang="en-US" altLang="pl-PL"/>
              <a:pPr/>
              <a:t>41</a:t>
            </a:fld>
            <a:endParaRPr lang="en-US" altLang="pl-PL"/>
          </a:p>
        </p:txBody>
      </p:sp>
      <p:sp>
        <p:nvSpPr>
          <p:cNvPr id="196610" name="Rectangle 2">
            <a:extLst>
              <a:ext uri="{FF2B5EF4-FFF2-40B4-BE49-F238E27FC236}">
                <a16:creationId xmlns:a16="http://schemas.microsoft.com/office/drawing/2014/main" id="{D8782333-0544-C141-8432-6F01EBBF03D7}"/>
              </a:ext>
            </a:extLst>
          </p:cNvPr>
          <p:cNvSpPr>
            <a:spLocks noGrp="1" noRot="1" noChangeAspect="1" noChangeArrowheads="1" noTextEdit="1"/>
          </p:cNvSpPr>
          <p:nvPr>
            <p:ph type="sldImg"/>
          </p:nvPr>
        </p:nvSpPr>
        <p:spPr>
          <a:ln/>
        </p:spPr>
      </p:sp>
      <p:sp>
        <p:nvSpPr>
          <p:cNvPr id="196611" name="Rectangle 3">
            <a:extLst>
              <a:ext uri="{FF2B5EF4-FFF2-40B4-BE49-F238E27FC236}">
                <a16:creationId xmlns:a16="http://schemas.microsoft.com/office/drawing/2014/main" id="{E7C89B03-9E7A-EE41-8665-BC62146A73F5}"/>
              </a:ext>
            </a:extLst>
          </p:cNvPr>
          <p:cNvSpPr>
            <a:spLocks noGrp="1" noChangeArrowheads="1"/>
          </p:cNvSpPr>
          <p:nvPr>
            <p:ph type="body" idx="1"/>
          </p:nvPr>
        </p:nvSpPr>
        <p:spPr/>
        <p:txBody>
          <a:bodyPr/>
          <a:lstStyle/>
          <a:p>
            <a:endParaRPr lang="en-US" altLang="pl-P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2FCEB1D-819A-0747-A2C0-92F2CAFFD82C}"/>
              </a:ext>
            </a:extLst>
          </p:cNvPr>
          <p:cNvSpPr>
            <a:spLocks noGrp="1" noChangeArrowheads="1"/>
          </p:cNvSpPr>
          <p:nvPr>
            <p:ph type="sldNum" sz="quarter" idx="5"/>
          </p:nvPr>
        </p:nvSpPr>
        <p:spPr>
          <a:ln/>
        </p:spPr>
        <p:txBody>
          <a:bodyPr/>
          <a:lstStyle/>
          <a:p>
            <a:fld id="{BA75D406-4094-F04E-8B97-B62E35B2F6BE}" type="slidenum">
              <a:rPr lang="en-US" altLang="pl-PL"/>
              <a:pPr/>
              <a:t>42</a:t>
            </a:fld>
            <a:endParaRPr lang="en-US" altLang="pl-PL"/>
          </a:p>
        </p:txBody>
      </p:sp>
      <p:sp>
        <p:nvSpPr>
          <p:cNvPr id="197634" name="Rectangle 2">
            <a:extLst>
              <a:ext uri="{FF2B5EF4-FFF2-40B4-BE49-F238E27FC236}">
                <a16:creationId xmlns:a16="http://schemas.microsoft.com/office/drawing/2014/main" id="{B03697AA-8A9E-9D47-A4F7-878C1FB5E321}"/>
              </a:ext>
            </a:extLst>
          </p:cNvPr>
          <p:cNvSpPr>
            <a:spLocks noGrp="1" noRot="1" noChangeAspect="1" noChangeArrowheads="1" noTextEdit="1"/>
          </p:cNvSpPr>
          <p:nvPr>
            <p:ph type="sldImg"/>
          </p:nvPr>
        </p:nvSpPr>
        <p:spPr>
          <a:ln/>
        </p:spPr>
      </p:sp>
      <p:sp>
        <p:nvSpPr>
          <p:cNvPr id="197635" name="Rectangle 3">
            <a:extLst>
              <a:ext uri="{FF2B5EF4-FFF2-40B4-BE49-F238E27FC236}">
                <a16:creationId xmlns:a16="http://schemas.microsoft.com/office/drawing/2014/main" id="{75169D9D-3873-7948-B6D3-433B5410B357}"/>
              </a:ext>
            </a:extLst>
          </p:cNvPr>
          <p:cNvSpPr>
            <a:spLocks noGrp="1" noChangeArrowheads="1"/>
          </p:cNvSpPr>
          <p:nvPr>
            <p:ph type="body" idx="1"/>
          </p:nvPr>
        </p:nvSpPr>
        <p:spPr/>
        <p:txBody>
          <a:bodyPr/>
          <a:lstStyle/>
          <a:p>
            <a:endParaRPr lang="en-US" altLang="pl-PL"/>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190BAAA-F0B0-4546-8BA9-850E2B107D0F}"/>
              </a:ext>
            </a:extLst>
          </p:cNvPr>
          <p:cNvSpPr>
            <a:spLocks noGrp="1" noChangeArrowheads="1"/>
          </p:cNvSpPr>
          <p:nvPr>
            <p:ph type="sldNum" sz="quarter" idx="5"/>
          </p:nvPr>
        </p:nvSpPr>
        <p:spPr>
          <a:ln/>
        </p:spPr>
        <p:txBody>
          <a:bodyPr/>
          <a:lstStyle/>
          <a:p>
            <a:fld id="{364B2454-4DD2-EA47-B6E1-939CEBCA1180}" type="slidenum">
              <a:rPr lang="en-US" altLang="pl-PL"/>
              <a:pPr/>
              <a:t>43</a:t>
            </a:fld>
            <a:endParaRPr lang="en-US" altLang="pl-PL"/>
          </a:p>
        </p:txBody>
      </p:sp>
      <p:sp>
        <p:nvSpPr>
          <p:cNvPr id="198658" name="Rectangle 2">
            <a:extLst>
              <a:ext uri="{FF2B5EF4-FFF2-40B4-BE49-F238E27FC236}">
                <a16:creationId xmlns:a16="http://schemas.microsoft.com/office/drawing/2014/main" id="{15362E68-EA88-DC43-A2A8-4EEB46CFB295}"/>
              </a:ext>
            </a:extLst>
          </p:cNvPr>
          <p:cNvSpPr>
            <a:spLocks noGrp="1" noRot="1" noChangeAspect="1" noChangeArrowheads="1" noTextEdit="1"/>
          </p:cNvSpPr>
          <p:nvPr>
            <p:ph type="sldImg"/>
          </p:nvPr>
        </p:nvSpPr>
        <p:spPr>
          <a:ln/>
        </p:spPr>
      </p:sp>
      <p:sp>
        <p:nvSpPr>
          <p:cNvPr id="198659" name="Rectangle 3">
            <a:extLst>
              <a:ext uri="{FF2B5EF4-FFF2-40B4-BE49-F238E27FC236}">
                <a16:creationId xmlns:a16="http://schemas.microsoft.com/office/drawing/2014/main" id="{35D19D46-925B-C74B-94C3-4E91AD174F03}"/>
              </a:ext>
            </a:extLst>
          </p:cNvPr>
          <p:cNvSpPr>
            <a:spLocks noGrp="1" noChangeArrowheads="1"/>
          </p:cNvSpPr>
          <p:nvPr>
            <p:ph type="body" idx="1"/>
          </p:nvPr>
        </p:nvSpPr>
        <p:spPr/>
        <p:txBody>
          <a:bodyPr/>
          <a:lstStyle/>
          <a:p>
            <a:endParaRPr lang="en-US" altLang="pl-PL"/>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191BD74-DB72-964E-8E19-EE23962AAEFB}"/>
              </a:ext>
            </a:extLst>
          </p:cNvPr>
          <p:cNvSpPr>
            <a:spLocks noGrp="1" noChangeArrowheads="1"/>
          </p:cNvSpPr>
          <p:nvPr>
            <p:ph type="sldNum" sz="quarter" idx="5"/>
          </p:nvPr>
        </p:nvSpPr>
        <p:spPr>
          <a:ln/>
        </p:spPr>
        <p:txBody>
          <a:bodyPr/>
          <a:lstStyle/>
          <a:p>
            <a:fld id="{B1A1A9B6-FE7E-7545-BEDA-FAAB0715B2CC}" type="slidenum">
              <a:rPr lang="en-US" altLang="pl-PL"/>
              <a:pPr/>
              <a:t>44</a:t>
            </a:fld>
            <a:endParaRPr lang="en-US" altLang="pl-PL"/>
          </a:p>
        </p:txBody>
      </p:sp>
      <p:sp>
        <p:nvSpPr>
          <p:cNvPr id="199682" name="Rectangle 2">
            <a:extLst>
              <a:ext uri="{FF2B5EF4-FFF2-40B4-BE49-F238E27FC236}">
                <a16:creationId xmlns:a16="http://schemas.microsoft.com/office/drawing/2014/main" id="{FF237B50-F24B-844D-AE4F-7875180DF3B9}"/>
              </a:ext>
            </a:extLst>
          </p:cNvPr>
          <p:cNvSpPr>
            <a:spLocks noGrp="1" noRot="1" noChangeAspect="1" noChangeArrowheads="1" noTextEdit="1"/>
          </p:cNvSpPr>
          <p:nvPr>
            <p:ph type="sldImg"/>
          </p:nvPr>
        </p:nvSpPr>
        <p:spPr>
          <a:ln/>
        </p:spPr>
      </p:sp>
      <p:sp>
        <p:nvSpPr>
          <p:cNvPr id="199683" name="Rectangle 3">
            <a:extLst>
              <a:ext uri="{FF2B5EF4-FFF2-40B4-BE49-F238E27FC236}">
                <a16:creationId xmlns:a16="http://schemas.microsoft.com/office/drawing/2014/main" id="{1A4846C4-C7DC-164B-832F-BD65C8B45D89}"/>
              </a:ext>
            </a:extLst>
          </p:cNvPr>
          <p:cNvSpPr>
            <a:spLocks noGrp="1" noChangeArrowheads="1"/>
          </p:cNvSpPr>
          <p:nvPr>
            <p:ph type="body" idx="1"/>
          </p:nvPr>
        </p:nvSpPr>
        <p:spPr/>
        <p:txBody>
          <a:bodyPr/>
          <a:lstStyle/>
          <a:p>
            <a:endParaRPr lang="en-US" altLang="pl-PL"/>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BD4BBDB-0E0F-2E40-B4DA-8115EE8DFBD3}"/>
              </a:ext>
            </a:extLst>
          </p:cNvPr>
          <p:cNvSpPr>
            <a:spLocks noGrp="1" noChangeArrowheads="1"/>
          </p:cNvSpPr>
          <p:nvPr>
            <p:ph type="sldNum" sz="quarter" idx="5"/>
          </p:nvPr>
        </p:nvSpPr>
        <p:spPr>
          <a:ln/>
        </p:spPr>
        <p:txBody>
          <a:bodyPr/>
          <a:lstStyle/>
          <a:p>
            <a:fld id="{35EA25C7-78D6-4746-81DD-99D6CA50D973}" type="slidenum">
              <a:rPr lang="en-US" altLang="pl-PL"/>
              <a:pPr/>
              <a:t>45</a:t>
            </a:fld>
            <a:endParaRPr lang="en-US" altLang="pl-PL"/>
          </a:p>
        </p:txBody>
      </p:sp>
      <p:sp>
        <p:nvSpPr>
          <p:cNvPr id="200706" name="Rectangle 2">
            <a:extLst>
              <a:ext uri="{FF2B5EF4-FFF2-40B4-BE49-F238E27FC236}">
                <a16:creationId xmlns:a16="http://schemas.microsoft.com/office/drawing/2014/main" id="{704EBA05-95B7-404B-A9EC-166967CE8163}"/>
              </a:ext>
            </a:extLst>
          </p:cNvPr>
          <p:cNvSpPr>
            <a:spLocks noGrp="1" noRot="1" noChangeAspect="1" noChangeArrowheads="1" noTextEdit="1"/>
          </p:cNvSpPr>
          <p:nvPr>
            <p:ph type="sldImg"/>
          </p:nvPr>
        </p:nvSpPr>
        <p:spPr>
          <a:ln/>
        </p:spPr>
      </p:sp>
      <p:sp>
        <p:nvSpPr>
          <p:cNvPr id="200707" name="Rectangle 3">
            <a:extLst>
              <a:ext uri="{FF2B5EF4-FFF2-40B4-BE49-F238E27FC236}">
                <a16:creationId xmlns:a16="http://schemas.microsoft.com/office/drawing/2014/main" id="{B83A6FC0-FF74-1C4F-9855-2EFF612C2AE0}"/>
              </a:ext>
            </a:extLst>
          </p:cNvPr>
          <p:cNvSpPr>
            <a:spLocks noGrp="1" noChangeArrowheads="1"/>
          </p:cNvSpPr>
          <p:nvPr>
            <p:ph type="body" idx="1"/>
          </p:nvPr>
        </p:nvSpPr>
        <p:spPr/>
        <p:txBody>
          <a:bodyPr/>
          <a:lstStyle/>
          <a:p>
            <a:endParaRPr lang="en-US" altLang="pl-PL"/>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20BC872-A077-F14C-A7B4-EF7E0E82AD9F}"/>
              </a:ext>
            </a:extLst>
          </p:cNvPr>
          <p:cNvSpPr>
            <a:spLocks noGrp="1" noChangeArrowheads="1"/>
          </p:cNvSpPr>
          <p:nvPr>
            <p:ph type="sldNum" sz="quarter" idx="5"/>
          </p:nvPr>
        </p:nvSpPr>
        <p:spPr>
          <a:ln/>
        </p:spPr>
        <p:txBody>
          <a:bodyPr/>
          <a:lstStyle/>
          <a:p>
            <a:fld id="{CC8608F7-EBCF-4E4A-A29E-6D6D20DBBFB6}" type="slidenum">
              <a:rPr lang="en-US" altLang="pl-PL"/>
              <a:pPr/>
              <a:t>72</a:t>
            </a:fld>
            <a:endParaRPr lang="en-US" altLang="pl-PL"/>
          </a:p>
        </p:txBody>
      </p:sp>
      <p:sp>
        <p:nvSpPr>
          <p:cNvPr id="202754" name="Rectangle 2">
            <a:extLst>
              <a:ext uri="{FF2B5EF4-FFF2-40B4-BE49-F238E27FC236}">
                <a16:creationId xmlns:a16="http://schemas.microsoft.com/office/drawing/2014/main" id="{4D2D6D4B-889F-CD42-A934-8A8DA7E92589}"/>
              </a:ext>
            </a:extLst>
          </p:cNvPr>
          <p:cNvSpPr>
            <a:spLocks noGrp="1" noRot="1" noChangeAspect="1" noChangeArrowheads="1" noTextEdit="1"/>
          </p:cNvSpPr>
          <p:nvPr>
            <p:ph type="sldImg"/>
          </p:nvPr>
        </p:nvSpPr>
        <p:spPr>
          <a:ln/>
        </p:spPr>
      </p:sp>
      <p:sp>
        <p:nvSpPr>
          <p:cNvPr id="202755" name="Rectangle 3">
            <a:extLst>
              <a:ext uri="{FF2B5EF4-FFF2-40B4-BE49-F238E27FC236}">
                <a16:creationId xmlns:a16="http://schemas.microsoft.com/office/drawing/2014/main" id="{C6C408C6-B38D-0B4A-BE32-4E3EFD1A00FA}"/>
              </a:ext>
            </a:extLst>
          </p:cNvPr>
          <p:cNvSpPr>
            <a:spLocks noGrp="1" noChangeArrowheads="1"/>
          </p:cNvSpPr>
          <p:nvPr>
            <p:ph type="body" idx="1"/>
          </p:nvPr>
        </p:nvSpPr>
        <p:spPr/>
        <p:txBody>
          <a:bodyPr/>
          <a:lstStyle/>
          <a:p>
            <a:endParaRPr lang="en-US" alt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CAAB517-8C41-F64B-9468-8EA2C32550A4}"/>
              </a:ext>
            </a:extLst>
          </p:cNvPr>
          <p:cNvSpPr>
            <a:spLocks noGrp="1" noChangeArrowheads="1"/>
          </p:cNvSpPr>
          <p:nvPr>
            <p:ph type="sldNum" sz="quarter" idx="5"/>
          </p:nvPr>
        </p:nvSpPr>
        <p:spPr>
          <a:ln/>
        </p:spPr>
        <p:txBody>
          <a:bodyPr/>
          <a:lstStyle/>
          <a:p>
            <a:fld id="{FAA7C158-37F8-8A4B-AFA1-D9CCB04BCA94}" type="slidenum">
              <a:rPr lang="en-US" altLang="pl-PL"/>
              <a:pPr/>
              <a:t>6</a:t>
            </a:fld>
            <a:endParaRPr lang="en-US" altLang="pl-PL"/>
          </a:p>
        </p:txBody>
      </p:sp>
      <p:sp>
        <p:nvSpPr>
          <p:cNvPr id="155650" name="Rectangle 2">
            <a:extLst>
              <a:ext uri="{FF2B5EF4-FFF2-40B4-BE49-F238E27FC236}">
                <a16:creationId xmlns:a16="http://schemas.microsoft.com/office/drawing/2014/main" id="{E1E60F06-34C2-3541-8E93-0042538F1DA8}"/>
              </a:ext>
            </a:extLst>
          </p:cNvPr>
          <p:cNvSpPr>
            <a:spLocks noGrp="1" noRot="1" noChangeAspect="1" noChangeArrowheads="1" noTextEdit="1"/>
          </p:cNvSpPr>
          <p:nvPr>
            <p:ph type="sldImg"/>
          </p:nvPr>
        </p:nvSpPr>
        <p:spPr>
          <a:ln/>
        </p:spPr>
      </p:sp>
      <p:sp>
        <p:nvSpPr>
          <p:cNvPr id="155651" name="Rectangle 3">
            <a:extLst>
              <a:ext uri="{FF2B5EF4-FFF2-40B4-BE49-F238E27FC236}">
                <a16:creationId xmlns:a16="http://schemas.microsoft.com/office/drawing/2014/main" id="{31727F38-7B30-5A47-A0D5-0F16F0C9A79E}"/>
              </a:ext>
            </a:extLst>
          </p:cNvPr>
          <p:cNvSpPr>
            <a:spLocks noGrp="1" noChangeArrowheads="1"/>
          </p:cNvSpPr>
          <p:nvPr>
            <p:ph type="body" idx="1"/>
          </p:nvPr>
        </p:nvSpPr>
        <p:spPr/>
        <p:txBody>
          <a:bodyPr/>
          <a:lstStyle/>
          <a:p>
            <a:endParaRPr lang="en-US" altLang="pl-PL"/>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0709EA5-19C3-3449-A38C-676AA808374F}"/>
              </a:ext>
            </a:extLst>
          </p:cNvPr>
          <p:cNvSpPr>
            <a:spLocks noGrp="1" noChangeArrowheads="1"/>
          </p:cNvSpPr>
          <p:nvPr>
            <p:ph type="sldNum" sz="quarter" idx="5"/>
          </p:nvPr>
        </p:nvSpPr>
        <p:spPr>
          <a:ln/>
        </p:spPr>
        <p:txBody>
          <a:bodyPr/>
          <a:lstStyle/>
          <a:p>
            <a:fld id="{2E64AEFE-92EE-AB48-9C99-C1B1E025322C}" type="slidenum">
              <a:rPr lang="en-US" altLang="pl-PL"/>
              <a:pPr/>
              <a:t>73</a:t>
            </a:fld>
            <a:endParaRPr lang="en-US" altLang="pl-PL"/>
          </a:p>
        </p:txBody>
      </p:sp>
      <p:sp>
        <p:nvSpPr>
          <p:cNvPr id="203778" name="Rectangle 2">
            <a:extLst>
              <a:ext uri="{FF2B5EF4-FFF2-40B4-BE49-F238E27FC236}">
                <a16:creationId xmlns:a16="http://schemas.microsoft.com/office/drawing/2014/main" id="{B80F0A40-28C3-2844-9D31-9AE592D80EF3}"/>
              </a:ext>
            </a:extLst>
          </p:cNvPr>
          <p:cNvSpPr>
            <a:spLocks noGrp="1" noRot="1" noChangeAspect="1" noChangeArrowheads="1" noTextEdit="1"/>
          </p:cNvSpPr>
          <p:nvPr>
            <p:ph type="sldImg"/>
          </p:nvPr>
        </p:nvSpPr>
        <p:spPr>
          <a:ln/>
        </p:spPr>
      </p:sp>
      <p:sp>
        <p:nvSpPr>
          <p:cNvPr id="203779" name="Rectangle 3">
            <a:extLst>
              <a:ext uri="{FF2B5EF4-FFF2-40B4-BE49-F238E27FC236}">
                <a16:creationId xmlns:a16="http://schemas.microsoft.com/office/drawing/2014/main" id="{7F220DC4-22F9-544A-BB02-8517E18676FA}"/>
              </a:ext>
            </a:extLst>
          </p:cNvPr>
          <p:cNvSpPr>
            <a:spLocks noGrp="1" noChangeArrowheads="1"/>
          </p:cNvSpPr>
          <p:nvPr>
            <p:ph type="body" idx="1"/>
          </p:nvPr>
        </p:nvSpPr>
        <p:spPr/>
        <p:txBody>
          <a:bodyPr/>
          <a:lstStyle/>
          <a:p>
            <a:endParaRPr lang="en-US" alt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D724CB6-55AB-7C48-A95F-F4E9280EB8CC}"/>
              </a:ext>
            </a:extLst>
          </p:cNvPr>
          <p:cNvSpPr>
            <a:spLocks noGrp="1" noChangeArrowheads="1"/>
          </p:cNvSpPr>
          <p:nvPr>
            <p:ph type="sldNum" sz="quarter" idx="5"/>
          </p:nvPr>
        </p:nvSpPr>
        <p:spPr>
          <a:ln/>
        </p:spPr>
        <p:txBody>
          <a:bodyPr/>
          <a:lstStyle/>
          <a:p>
            <a:fld id="{79F30B5A-6FE1-C64D-98B0-BA2A025E4F52}" type="slidenum">
              <a:rPr lang="en-US" altLang="pl-PL"/>
              <a:pPr/>
              <a:t>8</a:t>
            </a:fld>
            <a:endParaRPr lang="en-US" altLang="pl-PL"/>
          </a:p>
        </p:txBody>
      </p:sp>
      <p:sp>
        <p:nvSpPr>
          <p:cNvPr id="156674" name="Rectangle 2">
            <a:extLst>
              <a:ext uri="{FF2B5EF4-FFF2-40B4-BE49-F238E27FC236}">
                <a16:creationId xmlns:a16="http://schemas.microsoft.com/office/drawing/2014/main" id="{12A2E924-F54A-4349-9C6A-51AA97F73E05}"/>
              </a:ext>
            </a:extLst>
          </p:cNvPr>
          <p:cNvSpPr>
            <a:spLocks noGrp="1" noRot="1" noChangeAspect="1" noChangeArrowheads="1" noTextEdit="1"/>
          </p:cNvSpPr>
          <p:nvPr>
            <p:ph type="sldImg"/>
          </p:nvPr>
        </p:nvSpPr>
        <p:spPr>
          <a:ln/>
        </p:spPr>
      </p:sp>
      <p:sp>
        <p:nvSpPr>
          <p:cNvPr id="156675" name="Rectangle 3">
            <a:extLst>
              <a:ext uri="{FF2B5EF4-FFF2-40B4-BE49-F238E27FC236}">
                <a16:creationId xmlns:a16="http://schemas.microsoft.com/office/drawing/2014/main" id="{ABD716DF-3806-6E42-9A44-06168EBE3818}"/>
              </a:ext>
            </a:extLst>
          </p:cNvPr>
          <p:cNvSpPr>
            <a:spLocks noGrp="1" noChangeArrowheads="1"/>
          </p:cNvSpPr>
          <p:nvPr>
            <p:ph type="body" idx="1"/>
          </p:nvPr>
        </p:nvSpPr>
        <p:spPr/>
        <p:txBody>
          <a:bodyPr/>
          <a:lstStyle/>
          <a:p>
            <a:endParaRPr lang="en-US" alt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DD0F3-862E-AA4F-A926-E0FDD6BB9215}"/>
              </a:ext>
            </a:extLst>
          </p:cNvPr>
          <p:cNvSpPr>
            <a:spLocks noGrp="1" noChangeArrowheads="1"/>
          </p:cNvSpPr>
          <p:nvPr>
            <p:ph type="sldNum" sz="quarter" idx="5"/>
          </p:nvPr>
        </p:nvSpPr>
        <p:spPr>
          <a:ln/>
        </p:spPr>
        <p:txBody>
          <a:bodyPr/>
          <a:lstStyle/>
          <a:p>
            <a:fld id="{ECCAB9A2-70D9-E848-A110-67C719C85341}" type="slidenum">
              <a:rPr lang="en-US" altLang="pl-PL"/>
              <a:pPr/>
              <a:t>13</a:t>
            </a:fld>
            <a:endParaRPr lang="en-US" altLang="pl-PL"/>
          </a:p>
        </p:txBody>
      </p:sp>
      <p:sp>
        <p:nvSpPr>
          <p:cNvPr id="159746" name="Rectangle 2">
            <a:extLst>
              <a:ext uri="{FF2B5EF4-FFF2-40B4-BE49-F238E27FC236}">
                <a16:creationId xmlns:a16="http://schemas.microsoft.com/office/drawing/2014/main" id="{6C1AA806-4FAE-5141-9A61-5810AB4F1044}"/>
              </a:ext>
            </a:extLst>
          </p:cNvPr>
          <p:cNvSpPr>
            <a:spLocks noGrp="1" noRot="1" noChangeAspect="1" noChangeArrowheads="1" noTextEdit="1"/>
          </p:cNvSpPr>
          <p:nvPr>
            <p:ph type="sldImg"/>
          </p:nvPr>
        </p:nvSpPr>
        <p:spPr>
          <a:ln/>
        </p:spPr>
      </p:sp>
      <p:sp>
        <p:nvSpPr>
          <p:cNvPr id="159747" name="Rectangle 3">
            <a:extLst>
              <a:ext uri="{FF2B5EF4-FFF2-40B4-BE49-F238E27FC236}">
                <a16:creationId xmlns:a16="http://schemas.microsoft.com/office/drawing/2014/main" id="{8B01FA9F-82F6-B64C-9454-4BF050D532AA}"/>
              </a:ext>
            </a:extLst>
          </p:cNvPr>
          <p:cNvSpPr>
            <a:spLocks noGrp="1" noChangeArrowheads="1"/>
          </p:cNvSpPr>
          <p:nvPr>
            <p:ph type="body" idx="1"/>
          </p:nvPr>
        </p:nvSpPr>
        <p:spPr/>
        <p:txBody>
          <a:bodyPr/>
          <a:lstStyle/>
          <a:p>
            <a:endParaRPr lang="en-US" alt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C7EC852-06B8-8E4C-B7B1-A4689E9BDAF8}"/>
              </a:ext>
            </a:extLst>
          </p:cNvPr>
          <p:cNvSpPr>
            <a:spLocks noGrp="1" noChangeArrowheads="1"/>
          </p:cNvSpPr>
          <p:nvPr>
            <p:ph type="sldNum" sz="quarter" idx="5"/>
          </p:nvPr>
        </p:nvSpPr>
        <p:spPr>
          <a:ln/>
        </p:spPr>
        <p:txBody>
          <a:bodyPr/>
          <a:lstStyle/>
          <a:p>
            <a:fld id="{E8E6F23D-4664-AB4A-B5BA-8D6E7A76190D}" type="slidenum">
              <a:rPr lang="en-US" altLang="pl-PL"/>
              <a:pPr/>
              <a:t>14</a:t>
            </a:fld>
            <a:endParaRPr lang="en-US" altLang="pl-PL"/>
          </a:p>
        </p:txBody>
      </p:sp>
      <p:sp>
        <p:nvSpPr>
          <p:cNvPr id="160770" name="Rectangle 2">
            <a:extLst>
              <a:ext uri="{FF2B5EF4-FFF2-40B4-BE49-F238E27FC236}">
                <a16:creationId xmlns:a16="http://schemas.microsoft.com/office/drawing/2014/main" id="{2A95ECD5-A6FB-DD40-8AEC-6F78499ADB4A}"/>
              </a:ext>
            </a:extLst>
          </p:cNvPr>
          <p:cNvSpPr>
            <a:spLocks noGrp="1" noRot="1" noChangeAspect="1" noChangeArrowheads="1" noTextEdit="1"/>
          </p:cNvSpPr>
          <p:nvPr>
            <p:ph type="sldImg"/>
          </p:nvPr>
        </p:nvSpPr>
        <p:spPr>
          <a:ln/>
        </p:spPr>
      </p:sp>
      <p:sp>
        <p:nvSpPr>
          <p:cNvPr id="160771" name="Rectangle 3">
            <a:extLst>
              <a:ext uri="{FF2B5EF4-FFF2-40B4-BE49-F238E27FC236}">
                <a16:creationId xmlns:a16="http://schemas.microsoft.com/office/drawing/2014/main" id="{B12BC4A6-3F57-8441-B988-98E8CD033C03}"/>
              </a:ext>
            </a:extLst>
          </p:cNvPr>
          <p:cNvSpPr>
            <a:spLocks noGrp="1" noChangeArrowheads="1"/>
          </p:cNvSpPr>
          <p:nvPr>
            <p:ph type="body" idx="1"/>
          </p:nvPr>
        </p:nvSpPr>
        <p:spPr/>
        <p:txBody>
          <a:bodyPr/>
          <a:lstStyle/>
          <a:p>
            <a:endParaRPr lang="en-US" alt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939B59-11C4-6D44-853C-C754D25CEF93}"/>
              </a:ext>
            </a:extLst>
          </p:cNvPr>
          <p:cNvSpPr>
            <a:spLocks noGrp="1" noChangeArrowheads="1"/>
          </p:cNvSpPr>
          <p:nvPr>
            <p:ph type="sldNum" sz="quarter" idx="5"/>
          </p:nvPr>
        </p:nvSpPr>
        <p:spPr>
          <a:ln/>
        </p:spPr>
        <p:txBody>
          <a:bodyPr/>
          <a:lstStyle/>
          <a:p>
            <a:fld id="{7E950573-1DA4-BE4D-93F3-3871D0715161}" type="slidenum">
              <a:rPr lang="en-US" altLang="pl-PL"/>
              <a:pPr/>
              <a:t>15</a:t>
            </a:fld>
            <a:endParaRPr lang="en-US" altLang="pl-PL"/>
          </a:p>
        </p:txBody>
      </p:sp>
      <p:sp>
        <p:nvSpPr>
          <p:cNvPr id="161794" name="Rectangle 2">
            <a:extLst>
              <a:ext uri="{FF2B5EF4-FFF2-40B4-BE49-F238E27FC236}">
                <a16:creationId xmlns:a16="http://schemas.microsoft.com/office/drawing/2014/main" id="{A5600767-BA07-0740-8452-19073AF69ABE}"/>
              </a:ext>
            </a:extLst>
          </p:cNvPr>
          <p:cNvSpPr>
            <a:spLocks noGrp="1" noRot="1" noChangeAspect="1" noChangeArrowheads="1" noTextEdit="1"/>
          </p:cNvSpPr>
          <p:nvPr>
            <p:ph type="sldImg"/>
          </p:nvPr>
        </p:nvSpPr>
        <p:spPr>
          <a:ln/>
        </p:spPr>
      </p:sp>
      <p:sp>
        <p:nvSpPr>
          <p:cNvPr id="161795" name="Rectangle 3">
            <a:extLst>
              <a:ext uri="{FF2B5EF4-FFF2-40B4-BE49-F238E27FC236}">
                <a16:creationId xmlns:a16="http://schemas.microsoft.com/office/drawing/2014/main" id="{0E23649D-FD5B-3D4B-B6A3-A5C41864E074}"/>
              </a:ext>
            </a:extLst>
          </p:cNvPr>
          <p:cNvSpPr>
            <a:spLocks noGrp="1" noChangeArrowheads="1"/>
          </p:cNvSpPr>
          <p:nvPr>
            <p:ph type="body" idx="1"/>
          </p:nvPr>
        </p:nvSpPr>
        <p:spPr/>
        <p:txBody>
          <a:bodyPr/>
          <a:lstStyle/>
          <a:p>
            <a:endParaRPr lang="en-US" alt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D287A10-9044-AA46-9E06-7743542176FF}"/>
              </a:ext>
            </a:extLst>
          </p:cNvPr>
          <p:cNvSpPr>
            <a:spLocks noGrp="1" noChangeArrowheads="1"/>
          </p:cNvSpPr>
          <p:nvPr>
            <p:ph type="sldNum" sz="quarter" idx="5"/>
          </p:nvPr>
        </p:nvSpPr>
        <p:spPr>
          <a:ln/>
        </p:spPr>
        <p:txBody>
          <a:bodyPr/>
          <a:lstStyle/>
          <a:p>
            <a:fld id="{0DD4458C-2599-E940-AFB2-4DDB32AA258B}" type="slidenum">
              <a:rPr lang="en-US" altLang="pl-PL"/>
              <a:pPr/>
              <a:t>16</a:t>
            </a:fld>
            <a:endParaRPr lang="en-US" altLang="pl-PL"/>
          </a:p>
        </p:txBody>
      </p:sp>
      <p:sp>
        <p:nvSpPr>
          <p:cNvPr id="162818" name="Rectangle 2">
            <a:extLst>
              <a:ext uri="{FF2B5EF4-FFF2-40B4-BE49-F238E27FC236}">
                <a16:creationId xmlns:a16="http://schemas.microsoft.com/office/drawing/2014/main" id="{B38AEDD5-F20A-8B43-BFFF-51A5E3F3D483}"/>
              </a:ext>
            </a:extLst>
          </p:cNvPr>
          <p:cNvSpPr>
            <a:spLocks noGrp="1" noRot="1" noChangeAspect="1" noChangeArrowheads="1" noTextEdit="1"/>
          </p:cNvSpPr>
          <p:nvPr>
            <p:ph type="sldImg"/>
          </p:nvPr>
        </p:nvSpPr>
        <p:spPr>
          <a:ln/>
        </p:spPr>
      </p:sp>
      <p:sp>
        <p:nvSpPr>
          <p:cNvPr id="162819" name="Rectangle 3">
            <a:extLst>
              <a:ext uri="{FF2B5EF4-FFF2-40B4-BE49-F238E27FC236}">
                <a16:creationId xmlns:a16="http://schemas.microsoft.com/office/drawing/2014/main" id="{4A40C46E-A6C3-5A43-90FA-F35BEA97D51A}"/>
              </a:ext>
            </a:extLst>
          </p:cNvPr>
          <p:cNvSpPr>
            <a:spLocks noGrp="1" noChangeArrowheads="1"/>
          </p:cNvSpPr>
          <p:nvPr>
            <p:ph type="body" idx="1"/>
          </p:nvPr>
        </p:nvSpPr>
        <p:spPr/>
        <p:txBody>
          <a:bodyPr/>
          <a:lstStyle/>
          <a:p>
            <a:endParaRPr lang="en-US" alt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8E86B798-C042-5942-9DAB-B37357D40804}"/>
              </a:ext>
            </a:extLst>
          </p:cNvPr>
          <p:cNvSpPr>
            <a:spLocks noGrp="1" noChangeArrowheads="1"/>
          </p:cNvSpPr>
          <p:nvPr>
            <p:ph type="ctrTitle"/>
          </p:nvPr>
        </p:nvSpPr>
        <p:spPr>
          <a:xfrm>
            <a:off x="685800" y="2286000"/>
            <a:ext cx="7772400" cy="1143000"/>
          </a:xfrm>
        </p:spPr>
        <p:txBody>
          <a:bodyPr/>
          <a:lstStyle>
            <a:lvl1pPr>
              <a:defRPr/>
            </a:lvl1pPr>
          </a:lstStyle>
          <a:p>
            <a:pPr lvl="0"/>
            <a:r>
              <a:rPr lang="en-US" altLang="pl-PL" noProof="0"/>
              <a:t>Click to edit Master title style</a:t>
            </a:r>
          </a:p>
        </p:txBody>
      </p:sp>
      <p:sp>
        <p:nvSpPr>
          <p:cNvPr id="142339" name="Rectangle 3">
            <a:extLst>
              <a:ext uri="{FF2B5EF4-FFF2-40B4-BE49-F238E27FC236}">
                <a16:creationId xmlns:a16="http://schemas.microsoft.com/office/drawing/2014/main" id="{5E00FE7D-EA39-D04A-A9EA-FEFE3EC282D3}"/>
              </a:ext>
            </a:extLst>
          </p:cNvPr>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pl-PL" noProof="0"/>
              <a:t>Click to edit Master subtitle style</a:t>
            </a:r>
          </a:p>
        </p:txBody>
      </p:sp>
      <p:sp>
        <p:nvSpPr>
          <p:cNvPr id="142340" name="Rectangle 4">
            <a:extLst>
              <a:ext uri="{FF2B5EF4-FFF2-40B4-BE49-F238E27FC236}">
                <a16:creationId xmlns:a16="http://schemas.microsoft.com/office/drawing/2014/main" id="{C9D8241C-EFE7-EA44-98D9-9F838F597A8B}"/>
              </a:ext>
            </a:extLst>
          </p:cNvPr>
          <p:cNvSpPr>
            <a:spLocks noGrp="1" noChangeArrowheads="1"/>
          </p:cNvSpPr>
          <p:nvPr>
            <p:ph type="dt" sz="half" idx="2"/>
          </p:nvPr>
        </p:nvSpPr>
        <p:spPr/>
        <p:txBody>
          <a:bodyPr/>
          <a:lstStyle>
            <a:lvl1pPr>
              <a:defRPr/>
            </a:lvl1pPr>
          </a:lstStyle>
          <a:p>
            <a:endParaRPr lang="en-US" altLang="pl-PL"/>
          </a:p>
        </p:txBody>
      </p:sp>
      <p:sp>
        <p:nvSpPr>
          <p:cNvPr id="142341" name="Rectangle 5">
            <a:extLst>
              <a:ext uri="{FF2B5EF4-FFF2-40B4-BE49-F238E27FC236}">
                <a16:creationId xmlns:a16="http://schemas.microsoft.com/office/drawing/2014/main" id="{8C014A50-0300-9547-8BC7-429E7720876A}"/>
              </a:ext>
            </a:extLst>
          </p:cNvPr>
          <p:cNvSpPr>
            <a:spLocks noGrp="1" noChangeArrowheads="1"/>
          </p:cNvSpPr>
          <p:nvPr>
            <p:ph type="ftr" sz="quarter" idx="3"/>
          </p:nvPr>
        </p:nvSpPr>
        <p:spPr/>
        <p:txBody>
          <a:bodyPr/>
          <a:lstStyle>
            <a:lvl1pPr>
              <a:defRPr/>
            </a:lvl1pPr>
          </a:lstStyle>
          <a:p>
            <a:endParaRPr lang="en-US" altLang="pl-PL"/>
          </a:p>
        </p:txBody>
      </p:sp>
      <p:sp>
        <p:nvSpPr>
          <p:cNvPr id="142342" name="Rectangle 6">
            <a:extLst>
              <a:ext uri="{FF2B5EF4-FFF2-40B4-BE49-F238E27FC236}">
                <a16:creationId xmlns:a16="http://schemas.microsoft.com/office/drawing/2014/main" id="{01C2ADCA-384D-E347-A833-92B52B2A4F08}"/>
              </a:ext>
            </a:extLst>
          </p:cNvPr>
          <p:cNvSpPr>
            <a:spLocks noGrp="1" noChangeArrowheads="1"/>
          </p:cNvSpPr>
          <p:nvPr>
            <p:ph type="sldNum" sz="quarter" idx="4"/>
          </p:nvPr>
        </p:nvSpPr>
        <p:spPr/>
        <p:txBody>
          <a:bodyPr/>
          <a:lstStyle>
            <a:lvl1pPr>
              <a:defRPr/>
            </a:lvl1pPr>
          </a:lstStyle>
          <a:p>
            <a:fld id="{15D0A8DC-800D-B64D-960E-F04B91B5AA35}" type="slidenum">
              <a:rPr lang="en-US" altLang="pl-PL"/>
              <a:pPr/>
              <a:t>‹#›</a:t>
            </a:fld>
            <a:endParaRPr lang="en-US" alt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D35C5BC-C657-6646-99DA-11E2EFB9ADE2}"/>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A705E731-0CD1-0F4F-8569-0315CBB6DC4E}"/>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86DD67E-9693-0441-B306-219616FAD76A}"/>
              </a:ext>
            </a:extLst>
          </p:cNvPr>
          <p:cNvSpPr>
            <a:spLocks noGrp="1"/>
          </p:cNvSpPr>
          <p:nvPr>
            <p:ph type="dt" sz="half" idx="10"/>
          </p:nvPr>
        </p:nvSpPr>
        <p:spPr/>
        <p:txBody>
          <a:bodyPr/>
          <a:lstStyle>
            <a:lvl1pPr>
              <a:defRPr/>
            </a:lvl1pPr>
          </a:lstStyle>
          <a:p>
            <a:endParaRPr lang="en-US" altLang="pl-PL"/>
          </a:p>
        </p:txBody>
      </p:sp>
      <p:sp>
        <p:nvSpPr>
          <p:cNvPr id="5" name="Symbol zastępczy stopki 4">
            <a:extLst>
              <a:ext uri="{FF2B5EF4-FFF2-40B4-BE49-F238E27FC236}">
                <a16:creationId xmlns:a16="http://schemas.microsoft.com/office/drawing/2014/main" id="{2000184D-0641-1341-907A-BAC2FDAC4646}"/>
              </a:ext>
            </a:extLst>
          </p:cNvPr>
          <p:cNvSpPr>
            <a:spLocks noGrp="1"/>
          </p:cNvSpPr>
          <p:nvPr>
            <p:ph type="ftr" sz="quarter" idx="11"/>
          </p:nvPr>
        </p:nvSpPr>
        <p:spPr/>
        <p:txBody>
          <a:bodyPr/>
          <a:lstStyle>
            <a:lvl1pPr>
              <a:defRPr/>
            </a:lvl1pPr>
          </a:lstStyle>
          <a:p>
            <a:endParaRPr lang="en-US" altLang="pl-PL"/>
          </a:p>
        </p:txBody>
      </p:sp>
      <p:sp>
        <p:nvSpPr>
          <p:cNvPr id="6" name="Symbol zastępczy numeru slajdu 5">
            <a:extLst>
              <a:ext uri="{FF2B5EF4-FFF2-40B4-BE49-F238E27FC236}">
                <a16:creationId xmlns:a16="http://schemas.microsoft.com/office/drawing/2014/main" id="{E6DE6B34-34A8-9B48-9315-E2A2CCC115CD}"/>
              </a:ext>
            </a:extLst>
          </p:cNvPr>
          <p:cNvSpPr>
            <a:spLocks noGrp="1"/>
          </p:cNvSpPr>
          <p:nvPr>
            <p:ph type="sldNum" sz="quarter" idx="12"/>
          </p:nvPr>
        </p:nvSpPr>
        <p:spPr/>
        <p:txBody>
          <a:bodyPr/>
          <a:lstStyle>
            <a:lvl1pPr>
              <a:defRPr/>
            </a:lvl1pPr>
          </a:lstStyle>
          <a:p>
            <a:fld id="{9E7D756F-5C89-3847-918D-AE8D85B65C85}" type="slidenum">
              <a:rPr lang="en-US" altLang="pl-PL"/>
              <a:pPr/>
              <a:t>‹#›</a:t>
            </a:fld>
            <a:endParaRPr lang="en-US" altLang="pl-PL"/>
          </a:p>
        </p:txBody>
      </p:sp>
    </p:spTree>
    <p:extLst>
      <p:ext uri="{BB962C8B-B14F-4D97-AF65-F5344CB8AC3E}">
        <p14:creationId xmlns:p14="http://schemas.microsoft.com/office/powerpoint/2010/main" val="987811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A101EAEF-B7D6-354C-AACD-71C6F58764DE}"/>
              </a:ext>
            </a:extLst>
          </p:cNvPr>
          <p:cNvSpPr>
            <a:spLocks noGrp="1"/>
          </p:cNvSpPr>
          <p:nvPr>
            <p:ph type="title" orient="vert"/>
          </p:nvPr>
        </p:nvSpPr>
        <p:spPr>
          <a:xfrm>
            <a:off x="6515100" y="609600"/>
            <a:ext cx="1943100" cy="5486400"/>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7190FC68-F07B-6745-A053-80C91CD438EA}"/>
              </a:ext>
            </a:extLst>
          </p:cNvPr>
          <p:cNvSpPr>
            <a:spLocks noGrp="1"/>
          </p:cNvSpPr>
          <p:nvPr>
            <p:ph type="body" orient="vert" idx="1"/>
          </p:nvPr>
        </p:nvSpPr>
        <p:spPr>
          <a:xfrm>
            <a:off x="685800" y="609600"/>
            <a:ext cx="5676900" cy="54864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068029A-24A7-6348-936D-9DBECAC5E94F}"/>
              </a:ext>
            </a:extLst>
          </p:cNvPr>
          <p:cNvSpPr>
            <a:spLocks noGrp="1"/>
          </p:cNvSpPr>
          <p:nvPr>
            <p:ph type="dt" sz="half" idx="10"/>
          </p:nvPr>
        </p:nvSpPr>
        <p:spPr/>
        <p:txBody>
          <a:bodyPr/>
          <a:lstStyle>
            <a:lvl1pPr>
              <a:defRPr/>
            </a:lvl1pPr>
          </a:lstStyle>
          <a:p>
            <a:endParaRPr lang="en-US" altLang="pl-PL"/>
          </a:p>
        </p:txBody>
      </p:sp>
      <p:sp>
        <p:nvSpPr>
          <p:cNvPr id="5" name="Symbol zastępczy stopki 4">
            <a:extLst>
              <a:ext uri="{FF2B5EF4-FFF2-40B4-BE49-F238E27FC236}">
                <a16:creationId xmlns:a16="http://schemas.microsoft.com/office/drawing/2014/main" id="{283E8659-DC20-D24D-A1C0-B37131D3D3AF}"/>
              </a:ext>
            </a:extLst>
          </p:cNvPr>
          <p:cNvSpPr>
            <a:spLocks noGrp="1"/>
          </p:cNvSpPr>
          <p:nvPr>
            <p:ph type="ftr" sz="quarter" idx="11"/>
          </p:nvPr>
        </p:nvSpPr>
        <p:spPr/>
        <p:txBody>
          <a:bodyPr/>
          <a:lstStyle>
            <a:lvl1pPr>
              <a:defRPr/>
            </a:lvl1pPr>
          </a:lstStyle>
          <a:p>
            <a:endParaRPr lang="en-US" altLang="pl-PL"/>
          </a:p>
        </p:txBody>
      </p:sp>
      <p:sp>
        <p:nvSpPr>
          <p:cNvPr id="6" name="Symbol zastępczy numeru slajdu 5">
            <a:extLst>
              <a:ext uri="{FF2B5EF4-FFF2-40B4-BE49-F238E27FC236}">
                <a16:creationId xmlns:a16="http://schemas.microsoft.com/office/drawing/2014/main" id="{D7765A8C-A75C-B847-93BC-7C898F6B8AE4}"/>
              </a:ext>
            </a:extLst>
          </p:cNvPr>
          <p:cNvSpPr>
            <a:spLocks noGrp="1"/>
          </p:cNvSpPr>
          <p:nvPr>
            <p:ph type="sldNum" sz="quarter" idx="12"/>
          </p:nvPr>
        </p:nvSpPr>
        <p:spPr/>
        <p:txBody>
          <a:bodyPr/>
          <a:lstStyle>
            <a:lvl1pPr>
              <a:defRPr/>
            </a:lvl1pPr>
          </a:lstStyle>
          <a:p>
            <a:fld id="{FD12223D-A21E-1341-A34A-0BD0F5EC7901}" type="slidenum">
              <a:rPr lang="en-US" altLang="pl-PL"/>
              <a:pPr/>
              <a:t>‹#›</a:t>
            </a:fld>
            <a:endParaRPr lang="en-US" altLang="pl-PL"/>
          </a:p>
        </p:txBody>
      </p:sp>
    </p:spTree>
    <p:extLst>
      <p:ext uri="{BB962C8B-B14F-4D97-AF65-F5344CB8AC3E}">
        <p14:creationId xmlns:p14="http://schemas.microsoft.com/office/powerpoint/2010/main" val="1907071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ytuł i tabela">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DDBB238-7154-D140-B00B-3496F8D17355}"/>
              </a:ext>
            </a:extLst>
          </p:cNvPr>
          <p:cNvSpPr>
            <a:spLocks noGrp="1"/>
          </p:cNvSpPr>
          <p:nvPr>
            <p:ph type="title"/>
          </p:nvPr>
        </p:nvSpPr>
        <p:spPr>
          <a:xfrm>
            <a:off x="685800" y="609600"/>
            <a:ext cx="7772400" cy="1143000"/>
          </a:xfrm>
        </p:spPr>
        <p:txBody>
          <a:bodyPr/>
          <a:lstStyle/>
          <a:p>
            <a:r>
              <a:rPr lang="pl-PL"/>
              <a:t>Kliknij, aby edytować styl</a:t>
            </a:r>
          </a:p>
        </p:txBody>
      </p:sp>
      <p:sp>
        <p:nvSpPr>
          <p:cNvPr id="3" name="Symbol zastępczy tabeli 2">
            <a:extLst>
              <a:ext uri="{FF2B5EF4-FFF2-40B4-BE49-F238E27FC236}">
                <a16:creationId xmlns:a16="http://schemas.microsoft.com/office/drawing/2014/main" id="{39FE1513-B17C-B445-924F-D88B7AE663F3}"/>
              </a:ext>
            </a:extLst>
          </p:cNvPr>
          <p:cNvSpPr>
            <a:spLocks noGrp="1"/>
          </p:cNvSpPr>
          <p:nvPr>
            <p:ph type="tbl" idx="1"/>
          </p:nvPr>
        </p:nvSpPr>
        <p:spPr>
          <a:xfrm>
            <a:off x="685800" y="1981200"/>
            <a:ext cx="7772400" cy="4114800"/>
          </a:xfrm>
        </p:spPr>
        <p:txBody>
          <a:bodyPr/>
          <a:lstStyle/>
          <a:p>
            <a:endParaRPr lang="pl-PL"/>
          </a:p>
        </p:txBody>
      </p:sp>
      <p:sp>
        <p:nvSpPr>
          <p:cNvPr id="4" name="Symbol zastępczy daty 3">
            <a:extLst>
              <a:ext uri="{FF2B5EF4-FFF2-40B4-BE49-F238E27FC236}">
                <a16:creationId xmlns:a16="http://schemas.microsoft.com/office/drawing/2014/main" id="{D35FA704-A2CA-ED46-9CBD-2CCAB631D573}"/>
              </a:ext>
            </a:extLst>
          </p:cNvPr>
          <p:cNvSpPr>
            <a:spLocks noGrp="1"/>
          </p:cNvSpPr>
          <p:nvPr>
            <p:ph type="dt" sz="half" idx="10"/>
          </p:nvPr>
        </p:nvSpPr>
        <p:spPr>
          <a:xfrm>
            <a:off x="685800" y="6248400"/>
            <a:ext cx="1905000" cy="457200"/>
          </a:xfrm>
        </p:spPr>
        <p:txBody>
          <a:bodyPr/>
          <a:lstStyle>
            <a:lvl1pPr>
              <a:defRPr/>
            </a:lvl1pPr>
          </a:lstStyle>
          <a:p>
            <a:endParaRPr lang="en-US" altLang="pl-PL"/>
          </a:p>
        </p:txBody>
      </p:sp>
      <p:sp>
        <p:nvSpPr>
          <p:cNvPr id="5" name="Symbol zastępczy stopki 4">
            <a:extLst>
              <a:ext uri="{FF2B5EF4-FFF2-40B4-BE49-F238E27FC236}">
                <a16:creationId xmlns:a16="http://schemas.microsoft.com/office/drawing/2014/main" id="{AF34FFB6-B340-F740-B0AA-C1EBA08B4F8B}"/>
              </a:ext>
            </a:extLst>
          </p:cNvPr>
          <p:cNvSpPr>
            <a:spLocks noGrp="1"/>
          </p:cNvSpPr>
          <p:nvPr>
            <p:ph type="ftr" sz="quarter" idx="11"/>
          </p:nvPr>
        </p:nvSpPr>
        <p:spPr>
          <a:xfrm>
            <a:off x="3124200" y="6248400"/>
            <a:ext cx="2895600" cy="457200"/>
          </a:xfrm>
        </p:spPr>
        <p:txBody>
          <a:bodyPr/>
          <a:lstStyle>
            <a:lvl1pPr>
              <a:defRPr/>
            </a:lvl1pPr>
          </a:lstStyle>
          <a:p>
            <a:endParaRPr lang="en-US" altLang="pl-PL"/>
          </a:p>
        </p:txBody>
      </p:sp>
      <p:sp>
        <p:nvSpPr>
          <p:cNvPr id="6" name="Symbol zastępczy numeru slajdu 5">
            <a:extLst>
              <a:ext uri="{FF2B5EF4-FFF2-40B4-BE49-F238E27FC236}">
                <a16:creationId xmlns:a16="http://schemas.microsoft.com/office/drawing/2014/main" id="{923AB682-D455-204C-B659-A6EC56A37B8B}"/>
              </a:ext>
            </a:extLst>
          </p:cNvPr>
          <p:cNvSpPr>
            <a:spLocks noGrp="1"/>
          </p:cNvSpPr>
          <p:nvPr>
            <p:ph type="sldNum" sz="quarter" idx="12"/>
          </p:nvPr>
        </p:nvSpPr>
        <p:spPr>
          <a:xfrm>
            <a:off x="6553200" y="6248400"/>
            <a:ext cx="1905000" cy="457200"/>
          </a:xfrm>
        </p:spPr>
        <p:txBody>
          <a:bodyPr/>
          <a:lstStyle>
            <a:lvl1pPr>
              <a:defRPr/>
            </a:lvl1pPr>
          </a:lstStyle>
          <a:p>
            <a:fld id="{05DC3A7D-18CB-4942-89DA-863A5AF8FEDB}" type="slidenum">
              <a:rPr lang="en-US" altLang="pl-PL"/>
              <a:pPr/>
              <a:t>‹#›</a:t>
            </a:fld>
            <a:endParaRPr lang="en-US" altLang="pl-PL"/>
          </a:p>
        </p:txBody>
      </p:sp>
    </p:spTree>
    <p:extLst>
      <p:ext uri="{BB962C8B-B14F-4D97-AF65-F5344CB8AC3E}">
        <p14:creationId xmlns:p14="http://schemas.microsoft.com/office/powerpoint/2010/main" val="2473681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593E24F-CFE9-BA4D-90A0-E92C25870AEF}"/>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CA3AE4D6-1BD5-0249-9B9F-5A83B253D4CD}"/>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BD98B6F-3D67-EA46-854D-3AA3CD80A833}"/>
              </a:ext>
            </a:extLst>
          </p:cNvPr>
          <p:cNvSpPr>
            <a:spLocks noGrp="1"/>
          </p:cNvSpPr>
          <p:nvPr>
            <p:ph type="dt" sz="half" idx="10"/>
          </p:nvPr>
        </p:nvSpPr>
        <p:spPr/>
        <p:txBody>
          <a:bodyPr/>
          <a:lstStyle>
            <a:lvl1pPr>
              <a:defRPr/>
            </a:lvl1pPr>
          </a:lstStyle>
          <a:p>
            <a:endParaRPr lang="en-US" altLang="pl-PL"/>
          </a:p>
        </p:txBody>
      </p:sp>
      <p:sp>
        <p:nvSpPr>
          <p:cNvPr id="5" name="Symbol zastępczy stopki 4">
            <a:extLst>
              <a:ext uri="{FF2B5EF4-FFF2-40B4-BE49-F238E27FC236}">
                <a16:creationId xmlns:a16="http://schemas.microsoft.com/office/drawing/2014/main" id="{C0B79C0F-0B5C-0842-8EBF-4AF61CAEE925}"/>
              </a:ext>
            </a:extLst>
          </p:cNvPr>
          <p:cNvSpPr>
            <a:spLocks noGrp="1"/>
          </p:cNvSpPr>
          <p:nvPr>
            <p:ph type="ftr" sz="quarter" idx="11"/>
          </p:nvPr>
        </p:nvSpPr>
        <p:spPr/>
        <p:txBody>
          <a:bodyPr/>
          <a:lstStyle>
            <a:lvl1pPr>
              <a:defRPr/>
            </a:lvl1pPr>
          </a:lstStyle>
          <a:p>
            <a:endParaRPr lang="en-US" altLang="pl-PL"/>
          </a:p>
        </p:txBody>
      </p:sp>
      <p:sp>
        <p:nvSpPr>
          <p:cNvPr id="6" name="Symbol zastępczy numeru slajdu 5">
            <a:extLst>
              <a:ext uri="{FF2B5EF4-FFF2-40B4-BE49-F238E27FC236}">
                <a16:creationId xmlns:a16="http://schemas.microsoft.com/office/drawing/2014/main" id="{19221209-4162-C849-8F18-22AD12E35459}"/>
              </a:ext>
            </a:extLst>
          </p:cNvPr>
          <p:cNvSpPr>
            <a:spLocks noGrp="1"/>
          </p:cNvSpPr>
          <p:nvPr>
            <p:ph type="sldNum" sz="quarter" idx="12"/>
          </p:nvPr>
        </p:nvSpPr>
        <p:spPr/>
        <p:txBody>
          <a:bodyPr/>
          <a:lstStyle>
            <a:lvl1pPr>
              <a:defRPr/>
            </a:lvl1pPr>
          </a:lstStyle>
          <a:p>
            <a:fld id="{67EAD0A7-9690-8D4E-BD59-EBB1349B50C0}" type="slidenum">
              <a:rPr lang="en-US" altLang="pl-PL"/>
              <a:pPr/>
              <a:t>‹#›</a:t>
            </a:fld>
            <a:endParaRPr lang="en-US" altLang="pl-PL"/>
          </a:p>
        </p:txBody>
      </p:sp>
    </p:spTree>
    <p:extLst>
      <p:ext uri="{BB962C8B-B14F-4D97-AF65-F5344CB8AC3E}">
        <p14:creationId xmlns:p14="http://schemas.microsoft.com/office/powerpoint/2010/main" val="3269383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791D2A0-90E2-0047-BACB-A349D046A574}"/>
              </a:ext>
            </a:extLst>
          </p:cNvPr>
          <p:cNvSpPr>
            <a:spLocks noGrp="1"/>
          </p:cNvSpPr>
          <p:nvPr>
            <p:ph type="title"/>
          </p:nvPr>
        </p:nvSpPr>
        <p:spPr>
          <a:xfrm>
            <a:off x="623888" y="1709738"/>
            <a:ext cx="78867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84F62DA5-10CB-C847-B744-CB6F1DE0440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68CBD7C2-C1C3-004B-BF0E-69521B1015F4}"/>
              </a:ext>
            </a:extLst>
          </p:cNvPr>
          <p:cNvSpPr>
            <a:spLocks noGrp="1"/>
          </p:cNvSpPr>
          <p:nvPr>
            <p:ph type="dt" sz="half" idx="10"/>
          </p:nvPr>
        </p:nvSpPr>
        <p:spPr/>
        <p:txBody>
          <a:bodyPr/>
          <a:lstStyle>
            <a:lvl1pPr>
              <a:defRPr/>
            </a:lvl1pPr>
          </a:lstStyle>
          <a:p>
            <a:endParaRPr lang="en-US" altLang="pl-PL"/>
          </a:p>
        </p:txBody>
      </p:sp>
      <p:sp>
        <p:nvSpPr>
          <p:cNvPr id="5" name="Symbol zastępczy stopki 4">
            <a:extLst>
              <a:ext uri="{FF2B5EF4-FFF2-40B4-BE49-F238E27FC236}">
                <a16:creationId xmlns:a16="http://schemas.microsoft.com/office/drawing/2014/main" id="{2950FF47-DC73-294F-8605-617983C954AB}"/>
              </a:ext>
            </a:extLst>
          </p:cNvPr>
          <p:cNvSpPr>
            <a:spLocks noGrp="1"/>
          </p:cNvSpPr>
          <p:nvPr>
            <p:ph type="ftr" sz="quarter" idx="11"/>
          </p:nvPr>
        </p:nvSpPr>
        <p:spPr/>
        <p:txBody>
          <a:bodyPr/>
          <a:lstStyle>
            <a:lvl1pPr>
              <a:defRPr/>
            </a:lvl1pPr>
          </a:lstStyle>
          <a:p>
            <a:endParaRPr lang="en-US" altLang="pl-PL"/>
          </a:p>
        </p:txBody>
      </p:sp>
      <p:sp>
        <p:nvSpPr>
          <p:cNvPr id="6" name="Symbol zastępczy numeru slajdu 5">
            <a:extLst>
              <a:ext uri="{FF2B5EF4-FFF2-40B4-BE49-F238E27FC236}">
                <a16:creationId xmlns:a16="http://schemas.microsoft.com/office/drawing/2014/main" id="{54D992B6-3680-5B48-822F-2F9CFEB1F206}"/>
              </a:ext>
            </a:extLst>
          </p:cNvPr>
          <p:cNvSpPr>
            <a:spLocks noGrp="1"/>
          </p:cNvSpPr>
          <p:nvPr>
            <p:ph type="sldNum" sz="quarter" idx="12"/>
          </p:nvPr>
        </p:nvSpPr>
        <p:spPr/>
        <p:txBody>
          <a:bodyPr/>
          <a:lstStyle>
            <a:lvl1pPr>
              <a:defRPr/>
            </a:lvl1pPr>
          </a:lstStyle>
          <a:p>
            <a:fld id="{D58F3B8C-FA17-B54B-8774-D451DC1DA720}" type="slidenum">
              <a:rPr lang="en-US" altLang="pl-PL"/>
              <a:pPr/>
              <a:t>‹#›</a:t>
            </a:fld>
            <a:endParaRPr lang="en-US" altLang="pl-PL"/>
          </a:p>
        </p:txBody>
      </p:sp>
    </p:spTree>
    <p:extLst>
      <p:ext uri="{BB962C8B-B14F-4D97-AF65-F5344CB8AC3E}">
        <p14:creationId xmlns:p14="http://schemas.microsoft.com/office/powerpoint/2010/main" val="1061009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ABCAC96-5B32-4D4B-9832-1C62B870E7CF}"/>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8853E9E2-5CC5-3F4D-89EF-1DBBD8F547E4}"/>
              </a:ext>
            </a:extLst>
          </p:cNvPr>
          <p:cNvSpPr>
            <a:spLocks noGrp="1"/>
          </p:cNvSpPr>
          <p:nvPr>
            <p:ph sz="half" idx="1"/>
          </p:nvPr>
        </p:nvSpPr>
        <p:spPr>
          <a:xfrm>
            <a:off x="685800" y="1981200"/>
            <a:ext cx="3810000" cy="4114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2AD42C7C-251E-1345-996A-64F8C8AFD0C1}"/>
              </a:ext>
            </a:extLst>
          </p:cNvPr>
          <p:cNvSpPr>
            <a:spLocks noGrp="1"/>
          </p:cNvSpPr>
          <p:nvPr>
            <p:ph sz="half" idx="2"/>
          </p:nvPr>
        </p:nvSpPr>
        <p:spPr>
          <a:xfrm>
            <a:off x="4648200" y="1981200"/>
            <a:ext cx="3810000" cy="4114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E91FE38A-F466-7A43-85F8-F8F5F377D247}"/>
              </a:ext>
            </a:extLst>
          </p:cNvPr>
          <p:cNvSpPr>
            <a:spLocks noGrp="1"/>
          </p:cNvSpPr>
          <p:nvPr>
            <p:ph type="dt" sz="half" idx="10"/>
          </p:nvPr>
        </p:nvSpPr>
        <p:spPr/>
        <p:txBody>
          <a:bodyPr/>
          <a:lstStyle>
            <a:lvl1pPr>
              <a:defRPr/>
            </a:lvl1pPr>
          </a:lstStyle>
          <a:p>
            <a:endParaRPr lang="en-US" altLang="pl-PL"/>
          </a:p>
        </p:txBody>
      </p:sp>
      <p:sp>
        <p:nvSpPr>
          <p:cNvPr id="6" name="Symbol zastępczy stopki 5">
            <a:extLst>
              <a:ext uri="{FF2B5EF4-FFF2-40B4-BE49-F238E27FC236}">
                <a16:creationId xmlns:a16="http://schemas.microsoft.com/office/drawing/2014/main" id="{440BBD6F-B485-C547-B0A6-34183C31DB72}"/>
              </a:ext>
            </a:extLst>
          </p:cNvPr>
          <p:cNvSpPr>
            <a:spLocks noGrp="1"/>
          </p:cNvSpPr>
          <p:nvPr>
            <p:ph type="ftr" sz="quarter" idx="11"/>
          </p:nvPr>
        </p:nvSpPr>
        <p:spPr/>
        <p:txBody>
          <a:bodyPr/>
          <a:lstStyle>
            <a:lvl1pPr>
              <a:defRPr/>
            </a:lvl1pPr>
          </a:lstStyle>
          <a:p>
            <a:endParaRPr lang="en-US" altLang="pl-PL"/>
          </a:p>
        </p:txBody>
      </p:sp>
      <p:sp>
        <p:nvSpPr>
          <p:cNvPr id="7" name="Symbol zastępczy numeru slajdu 6">
            <a:extLst>
              <a:ext uri="{FF2B5EF4-FFF2-40B4-BE49-F238E27FC236}">
                <a16:creationId xmlns:a16="http://schemas.microsoft.com/office/drawing/2014/main" id="{96C078E5-566C-2944-97C6-E99EAC4E3099}"/>
              </a:ext>
            </a:extLst>
          </p:cNvPr>
          <p:cNvSpPr>
            <a:spLocks noGrp="1"/>
          </p:cNvSpPr>
          <p:nvPr>
            <p:ph type="sldNum" sz="quarter" idx="12"/>
          </p:nvPr>
        </p:nvSpPr>
        <p:spPr/>
        <p:txBody>
          <a:bodyPr/>
          <a:lstStyle>
            <a:lvl1pPr>
              <a:defRPr/>
            </a:lvl1pPr>
          </a:lstStyle>
          <a:p>
            <a:fld id="{B9BF9F66-43E8-3743-A516-984CFD11AF9A}" type="slidenum">
              <a:rPr lang="en-US" altLang="pl-PL"/>
              <a:pPr/>
              <a:t>‹#›</a:t>
            </a:fld>
            <a:endParaRPr lang="en-US" altLang="pl-PL"/>
          </a:p>
        </p:txBody>
      </p:sp>
    </p:spTree>
    <p:extLst>
      <p:ext uri="{BB962C8B-B14F-4D97-AF65-F5344CB8AC3E}">
        <p14:creationId xmlns:p14="http://schemas.microsoft.com/office/powerpoint/2010/main" val="301030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5D7F3B-3A14-7D4A-A776-42622BDFA0B9}"/>
              </a:ext>
            </a:extLst>
          </p:cNvPr>
          <p:cNvSpPr>
            <a:spLocks noGrp="1"/>
          </p:cNvSpPr>
          <p:nvPr>
            <p:ph type="title"/>
          </p:nvPr>
        </p:nvSpPr>
        <p:spPr>
          <a:xfrm>
            <a:off x="630238" y="365125"/>
            <a:ext cx="78867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DB60DD0F-99A4-964F-A188-73EC6E97333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5E21BF6F-E66C-5346-92A1-E7894D0A6233}"/>
              </a:ext>
            </a:extLst>
          </p:cNvPr>
          <p:cNvSpPr>
            <a:spLocks noGrp="1"/>
          </p:cNvSpPr>
          <p:nvPr>
            <p:ph sz="half" idx="2"/>
          </p:nvPr>
        </p:nvSpPr>
        <p:spPr>
          <a:xfrm>
            <a:off x="630238" y="2505075"/>
            <a:ext cx="386873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9D95D673-5858-B14D-9D4A-334DE36B34A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E60E1B3D-1BEA-2045-A099-9C09AB32BD05}"/>
              </a:ext>
            </a:extLst>
          </p:cNvPr>
          <p:cNvSpPr>
            <a:spLocks noGrp="1"/>
          </p:cNvSpPr>
          <p:nvPr>
            <p:ph sz="quarter" idx="4"/>
          </p:nvPr>
        </p:nvSpPr>
        <p:spPr>
          <a:xfrm>
            <a:off x="4629150" y="2505075"/>
            <a:ext cx="38877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699DC5A8-3A3E-5748-AB82-2482EC922727}"/>
              </a:ext>
            </a:extLst>
          </p:cNvPr>
          <p:cNvSpPr>
            <a:spLocks noGrp="1"/>
          </p:cNvSpPr>
          <p:nvPr>
            <p:ph type="dt" sz="half" idx="10"/>
          </p:nvPr>
        </p:nvSpPr>
        <p:spPr/>
        <p:txBody>
          <a:bodyPr/>
          <a:lstStyle>
            <a:lvl1pPr>
              <a:defRPr/>
            </a:lvl1pPr>
          </a:lstStyle>
          <a:p>
            <a:endParaRPr lang="en-US" altLang="pl-PL"/>
          </a:p>
        </p:txBody>
      </p:sp>
      <p:sp>
        <p:nvSpPr>
          <p:cNvPr id="8" name="Symbol zastępczy stopki 7">
            <a:extLst>
              <a:ext uri="{FF2B5EF4-FFF2-40B4-BE49-F238E27FC236}">
                <a16:creationId xmlns:a16="http://schemas.microsoft.com/office/drawing/2014/main" id="{526AEA4A-449F-6548-B959-C4126416D4D3}"/>
              </a:ext>
            </a:extLst>
          </p:cNvPr>
          <p:cNvSpPr>
            <a:spLocks noGrp="1"/>
          </p:cNvSpPr>
          <p:nvPr>
            <p:ph type="ftr" sz="quarter" idx="11"/>
          </p:nvPr>
        </p:nvSpPr>
        <p:spPr/>
        <p:txBody>
          <a:bodyPr/>
          <a:lstStyle>
            <a:lvl1pPr>
              <a:defRPr/>
            </a:lvl1pPr>
          </a:lstStyle>
          <a:p>
            <a:endParaRPr lang="en-US" altLang="pl-PL"/>
          </a:p>
        </p:txBody>
      </p:sp>
      <p:sp>
        <p:nvSpPr>
          <p:cNvPr id="9" name="Symbol zastępczy numeru slajdu 8">
            <a:extLst>
              <a:ext uri="{FF2B5EF4-FFF2-40B4-BE49-F238E27FC236}">
                <a16:creationId xmlns:a16="http://schemas.microsoft.com/office/drawing/2014/main" id="{B377D959-7518-F34B-A422-CA0DA30724BD}"/>
              </a:ext>
            </a:extLst>
          </p:cNvPr>
          <p:cNvSpPr>
            <a:spLocks noGrp="1"/>
          </p:cNvSpPr>
          <p:nvPr>
            <p:ph type="sldNum" sz="quarter" idx="12"/>
          </p:nvPr>
        </p:nvSpPr>
        <p:spPr/>
        <p:txBody>
          <a:bodyPr/>
          <a:lstStyle>
            <a:lvl1pPr>
              <a:defRPr/>
            </a:lvl1pPr>
          </a:lstStyle>
          <a:p>
            <a:fld id="{E8EF784F-5B6E-164E-B4BF-23F29A5B74AE}" type="slidenum">
              <a:rPr lang="en-US" altLang="pl-PL"/>
              <a:pPr/>
              <a:t>‹#›</a:t>
            </a:fld>
            <a:endParaRPr lang="en-US" altLang="pl-PL"/>
          </a:p>
        </p:txBody>
      </p:sp>
    </p:spTree>
    <p:extLst>
      <p:ext uri="{BB962C8B-B14F-4D97-AF65-F5344CB8AC3E}">
        <p14:creationId xmlns:p14="http://schemas.microsoft.com/office/powerpoint/2010/main" val="3523320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647A60-2F16-674D-8A41-B01DBBB51952}"/>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84E661D3-6070-3B4C-8166-9FA19C60CB73}"/>
              </a:ext>
            </a:extLst>
          </p:cNvPr>
          <p:cNvSpPr>
            <a:spLocks noGrp="1"/>
          </p:cNvSpPr>
          <p:nvPr>
            <p:ph type="dt" sz="half" idx="10"/>
          </p:nvPr>
        </p:nvSpPr>
        <p:spPr/>
        <p:txBody>
          <a:bodyPr/>
          <a:lstStyle>
            <a:lvl1pPr>
              <a:defRPr/>
            </a:lvl1pPr>
          </a:lstStyle>
          <a:p>
            <a:endParaRPr lang="en-US" altLang="pl-PL"/>
          </a:p>
        </p:txBody>
      </p:sp>
      <p:sp>
        <p:nvSpPr>
          <p:cNvPr id="4" name="Symbol zastępczy stopki 3">
            <a:extLst>
              <a:ext uri="{FF2B5EF4-FFF2-40B4-BE49-F238E27FC236}">
                <a16:creationId xmlns:a16="http://schemas.microsoft.com/office/drawing/2014/main" id="{BB4000DC-A117-6943-AEA6-E1E95E4A415D}"/>
              </a:ext>
            </a:extLst>
          </p:cNvPr>
          <p:cNvSpPr>
            <a:spLocks noGrp="1"/>
          </p:cNvSpPr>
          <p:nvPr>
            <p:ph type="ftr" sz="quarter" idx="11"/>
          </p:nvPr>
        </p:nvSpPr>
        <p:spPr/>
        <p:txBody>
          <a:bodyPr/>
          <a:lstStyle>
            <a:lvl1pPr>
              <a:defRPr/>
            </a:lvl1pPr>
          </a:lstStyle>
          <a:p>
            <a:endParaRPr lang="en-US" altLang="pl-PL"/>
          </a:p>
        </p:txBody>
      </p:sp>
      <p:sp>
        <p:nvSpPr>
          <p:cNvPr id="5" name="Symbol zastępczy numeru slajdu 4">
            <a:extLst>
              <a:ext uri="{FF2B5EF4-FFF2-40B4-BE49-F238E27FC236}">
                <a16:creationId xmlns:a16="http://schemas.microsoft.com/office/drawing/2014/main" id="{9B61672D-2988-6046-A2C6-F2F2A7AF08B8}"/>
              </a:ext>
            </a:extLst>
          </p:cNvPr>
          <p:cNvSpPr>
            <a:spLocks noGrp="1"/>
          </p:cNvSpPr>
          <p:nvPr>
            <p:ph type="sldNum" sz="quarter" idx="12"/>
          </p:nvPr>
        </p:nvSpPr>
        <p:spPr/>
        <p:txBody>
          <a:bodyPr/>
          <a:lstStyle>
            <a:lvl1pPr>
              <a:defRPr/>
            </a:lvl1pPr>
          </a:lstStyle>
          <a:p>
            <a:fld id="{78256AD4-2F60-7A41-BBD8-7071D3ED8873}" type="slidenum">
              <a:rPr lang="en-US" altLang="pl-PL"/>
              <a:pPr/>
              <a:t>‹#›</a:t>
            </a:fld>
            <a:endParaRPr lang="en-US" altLang="pl-PL"/>
          </a:p>
        </p:txBody>
      </p:sp>
    </p:spTree>
    <p:extLst>
      <p:ext uri="{BB962C8B-B14F-4D97-AF65-F5344CB8AC3E}">
        <p14:creationId xmlns:p14="http://schemas.microsoft.com/office/powerpoint/2010/main" val="3770021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F8FAC3D8-46DA-F642-B5D8-D9966A92E43E}"/>
              </a:ext>
            </a:extLst>
          </p:cNvPr>
          <p:cNvSpPr>
            <a:spLocks noGrp="1"/>
          </p:cNvSpPr>
          <p:nvPr>
            <p:ph type="dt" sz="half" idx="10"/>
          </p:nvPr>
        </p:nvSpPr>
        <p:spPr/>
        <p:txBody>
          <a:bodyPr/>
          <a:lstStyle>
            <a:lvl1pPr>
              <a:defRPr/>
            </a:lvl1pPr>
          </a:lstStyle>
          <a:p>
            <a:endParaRPr lang="en-US" altLang="pl-PL"/>
          </a:p>
        </p:txBody>
      </p:sp>
      <p:sp>
        <p:nvSpPr>
          <p:cNvPr id="3" name="Symbol zastępczy stopki 2">
            <a:extLst>
              <a:ext uri="{FF2B5EF4-FFF2-40B4-BE49-F238E27FC236}">
                <a16:creationId xmlns:a16="http://schemas.microsoft.com/office/drawing/2014/main" id="{121758B4-5303-5B4B-9EBA-C7ACBE9521F7}"/>
              </a:ext>
            </a:extLst>
          </p:cNvPr>
          <p:cNvSpPr>
            <a:spLocks noGrp="1"/>
          </p:cNvSpPr>
          <p:nvPr>
            <p:ph type="ftr" sz="quarter" idx="11"/>
          </p:nvPr>
        </p:nvSpPr>
        <p:spPr/>
        <p:txBody>
          <a:bodyPr/>
          <a:lstStyle>
            <a:lvl1pPr>
              <a:defRPr/>
            </a:lvl1pPr>
          </a:lstStyle>
          <a:p>
            <a:endParaRPr lang="en-US" altLang="pl-PL"/>
          </a:p>
        </p:txBody>
      </p:sp>
      <p:sp>
        <p:nvSpPr>
          <p:cNvPr id="4" name="Symbol zastępczy numeru slajdu 3">
            <a:extLst>
              <a:ext uri="{FF2B5EF4-FFF2-40B4-BE49-F238E27FC236}">
                <a16:creationId xmlns:a16="http://schemas.microsoft.com/office/drawing/2014/main" id="{A7C6C7BB-CC15-B14A-A869-16C50D16BACC}"/>
              </a:ext>
            </a:extLst>
          </p:cNvPr>
          <p:cNvSpPr>
            <a:spLocks noGrp="1"/>
          </p:cNvSpPr>
          <p:nvPr>
            <p:ph type="sldNum" sz="quarter" idx="12"/>
          </p:nvPr>
        </p:nvSpPr>
        <p:spPr/>
        <p:txBody>
          <a:bodyPr/>
          <a:lstStyle>
            <a:lvl1pPr>
              <a:defRPr/>
            </a:lvl1pPr>
          </a:lstStyle>
          <a:p>
            <a:fld id="{B19F7257-325D-884D-8562-4051F1AEED9F}" type="slidenum">
              <a:rPr lang="en-US" altLang="pl-PL"/>
              <a:pPr/>
              <a:t>‹#›</a:t>
            </a:fld>
            <a:endParaRPr lang="en-US" altLang="pl-PL"/>
          </a:p>
        </p:txBody>
      </p:sp>
    </p:spTree>
    <p:extLst>
      <p:ext uri="{BB962C8B-B14F-4D97-AF65-F5344CB8AC3E}">
        <p14:creationId xmlns:p14="http://schemas.microsoft.com/office/powerpoint/2010/main" val="3842831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05A55B-9B6B-E443-8E62-E17084926E56}"/>
              </a:ext>
            </a:extLst>
          </p:cNvPr>
          <p:cNvSpPr>
            <a:spLocks noGrp="1"/>
          </p:cNvSpPr>
          <p:nvPr>
            <p:ph type="title"/>
          </p:nvPr>
        </p:nvSpPr>
        <p:spPr>
          <a:xfrm>
            <a:off x="630238" y="457200"/>
            <a:ext cx="2949575"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C5769ADB-23B6-1341-8B1C-2FEC91E8C74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A39EBB8B-6107-5F4E-BA65-081D5BA226C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4E505FE9-F90D-CB43-9917-9AF584A96A21}"/>
              </a:ext>
            </a:extLst>
          </p:cNvPr>
          <p:cNvSpPr>
            <a:spLocks noGrp="1"/>
          </p:cNvSpPr>
          <p:nvPr>
            <p:ph type="dt" sz="half" idx="10"/>
          </p:nvPr>
        </p:nvSpPr>
        <p:spPr/>
        <p:txBody>
          <a:bodyPr/>
          <a:lstStyle>
            <a:lvl1pPr>
              <a:defRPr/>
            </a:lvl1pPr>
          </a:lstStyle>
          <a:p>
            <a:endParaRPr lang="en-US" altLang="pl-PL"/>
          </a:p>
        </p:txBody>
      </p:sp>
      <p:sp>
        <p:nvSpPr>
          <p:cNvPr id="6" name="Symbol zastępczy stopki 5">
            <a:extLst>
              <a:ext uri="{FF2B5EF4-FFF2-40B4-BE49-F238E27FC236}">
                <a16:creationId xmlns:a16="http://schemas.microsoft.com/office/drawing/2014/main" id="{2AC7D03F-FCEF-5243-82EA-FB8ED65FCEA8}"/>
              </a:ext>
            </a:extLst>
          </p:cNvPr>
          <p:cNvSpPr>
            <a:spLocks noGrp="1"/>
          </p:cNvSpPr>
          <p:nvPr>
            <p:ph type="ftr" sz="quarter" idx="11"/>
          </p:nvPr>
        </p:nvSpPr>
        <p:spPr/>
        <p:txBody>
          <a:bodyPr/>
          <a:lstStyle>
            <a:lvl1pPr>
              <a:defRPr/>
            </a:lvl1pPr>
          </a:lstStyle>
          <a:p>
            <a:endParaRPr lang="en-US" altLang="pl-PL"/>
          </a:p>
        </p:txBody>
      </p:sp>
      <p:sp>
        <p:nvSpPr>
          <p:cNvPr id="7" name="Symbol zastępczy numeru slajdu 6">
            <a:extLst>
              <a:ext uri="{FF2B5EF4-FFF2-40B4-BE49-F238E27FC236}">
                <a16:creationId xmlns:a16="http://schemas.microsoft.com/office/drawing/2014/main" id="{39BA8C82-3157-DB4F-BC0B-7A681B462EFB}"/>
              </a:ext>
            </a:extLst>
          </p:cNvPr>
          <p:cNvSpPr>
            <a:spLocks noGrp="1"/>
          </p:cNvSpPr>
          <p:nvPr>
            <p:ph type="sldNum" sz="quarter" idx="12"/>
          </p:nvPr>
        </p:nvSpPr>
        <p:spPr/>
        <p:txBody>
          <a:bodyPr/>
          <a:lstStyle>
            <a:lvl1pPr>
              <a:defRPr/>
            </a:lvl1pPr>
          </a:lstStyle>
          <a:p>
            <a:fld id="{55880439-C631-D341-BA05-12EBCE2495A4}" type="slidenum">
              <a:rPr lang="en-US" altLang="pl-PL"/>
              <a:pPr/>
              <a:t>‹#›</a:t>
            </a:fld>
            <a:endParaRPr lang="en-US" altLang="pl-PL"/>
          </a:p>
        </p:txBody>
      </p:sp>
    </p:spTree>
    <p:extLst>
      <p:ext uri="{BB962C8B-B14F-4D97-AF65-F5344CB8AC3E}">
        <p14:creationId xmlns:p14="http://schemas.microsoft.com/office/powerpoint/2010/main" val="3097219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2E887FE-0601-8E4C-B1C6-561A44A02014}"/>
              </a:ext>
            </a:extLst>
          </p:cNvPr>
          <p:cNvSpPr>
            <a:spLocks noGrp="1"/>
          </p:cNvSpPr>
          <p:nvPr>
            <p:ph type="title"/>
          </p:nvPr>
        </p:nvSpPr>
        <p:spPr>
          <a:xfrm>
            <a:off x="630238" y="457200"/>
            <a:ext cx="2949575"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A6A570BD-843C-7D43-A1DB-383B04B669A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D7344ACF-095E-904B-B4CB-5F8AF77962D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FAEEE4F1-18B0-CE43-8B8F-7F02B5C3CBDF}"/>
              </a:ext>
            </a:extLst>
          </p:cNvPr>
          <p:cNvSpPr>
            <a:spLocks noGrp="1"/>
          </p:cNvSpPr>
          <p:nvPr>
            <p:ph type="dt" sz="half" idx="10"/>
          </p:nvPr>
        </p:nvSpPr>
        <p:spPr/>
        <p:txBody>
          <a:bodyPr/>
          <a:lstStyle>
            <a:lvl1pPr>
              <a:defRPr/>
            </a:lvl1pPr>
          </a:lstStyle>
          <a:p>
            <a:endParaRPr lang="en-US" altLang="pl-PL"/>
          </a:p>
        </p:txBody>
      </p:sp>
      <p:sp>
        <p:nvSpPr>
          <p:cNvPr id="6" name="Symbol zastępczy stopki 5">
            <a:extLst>
              <a:ext uri="{FF2B5EF4-FFF2-40B4-BE49-F238E27FC236}">
                <a16:creationId xmlns:a16="http://schemas.microsoft.com/office/drawing/2014/main" id="{C70B1619-36AB-1748-9702-954B063CAB8F}"/>
              </a:ext>
            </a:extLst>
          </p:cNvPr>
          <p:cNvSpPr>
            <a:spLocks noGrp="1"/>
          </p:cNvSpPr>
          <p:nvPr>
            <p:ph type="ftr" sz="quarter" idx="11"/>
          </p:nvPr>
        </p:nvSpPr>
        <p:spPr/>
        <p:txBody>
          <a:bodyPr/>
          <a:lstStyle>
            <a:lvl1pPr>
              <a:defRPr/>
            </a:lvl1pPr>
          </a:lstStyle>
          <a:p>
            <a:endParaRPr lang="en-US" altLang="pl-PL"/>
          </a:p>
        </p:txBody>
      </p:sp>
      <p:sp>
        <p:nvSpPr>
          <p:cNvPr id="7" name="Symbol zastępczy numeru slajdu 6">
            <a:extLst>
              <a:ext uri="{FF2B5EF4-FFF2-40B4-BE49-F238E27FC236}">
                <a16:creationId xmlns:a16="http://schemas.microsoft.com/office/drawing/2014/main" id="{700C562F-035E-4A4E-B843-A0B2F83395DC}"/>
              </a:ext>
            </a:extLst>
          </p:cNvPr>
          <p:cNvSpPr>
            <a:spLocks noGrp="1"/>
          </p:cNvSpPr>
          <p:nvPr>
            <p:ph type="sldNum" sz="quarter" idx="12"/>
          </p:nvPr>
        </p:nvSpPr>
        <p:spPr/>
        <p:txBody>
          <a:bodyPr/>
          <a:lstStyle>
            <a:lvl1pPr>
              <a:defRPr/>
            </a:lvl1pPr>
          </a:lstStyle>
          <a:p>
            <a:fld id="{F8B9A4DC-4612-E14B-82B9-37A59B2B57ED}" type="slidenum">
              <a:rPr lang="en-US" altLang="pl-PL"/>
              <a:pPr/>
              <a:t>‹#›</a:t>
            </a:fld>
            <a:endParaRPr lang="en-US" altLang="pl-PL"/>
          </a:p>
        </p:txBody>
      </p:sp>
    </p:spTree>
    <p:extLst>
      <p:ext uri="{BB962C8B-B14F-4D97-AF65-F5344CB8AC3E}">
        <p14:creationId xmlns:p14="http://schemas.microsoft.com/office/powerpoint/2010/main" val="1453618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8885DC2E-1E1F-3941-9A58-998A3296A62F}"/>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pl-PL"/>
              <a:t>Click to edit Master title style</a:t>
            </a:r>
          </a:p>
        </p:txBody>
      </p:sp>
      <p:sp>
        <p:nvSpPr>
          <p:cNvPr id="141315" name="Rectangle 3">
            <a:extLst>
              <a:ext uri="{FF2B5EF4-FFF2-40B4-BE49-F238E27FC236}">
                <a16:creationId xmlns:a16="http://schemas.microsoft.com/office/drawing/2014/main" id="{EE4F96F9-2A4B-A14B-975C-7AFDD4D6C569}"/>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l-PL"/>
              <a:t>Click to edit Master text styles</a:t>
            </a:r>
          </a:p>
          <a:p>
            <a:pPr lvl="1"/>
            <a:r>
              <a:rPr lang="en-US" altLang="pl-PL"/>
              <a:t>Second level</a:t>
            </a:r>
          </a:p>
          <a:p>
            <a:pPr lvl="2"/>
            <a:r>
              <a:rPr lang="en-US" altLang="pl-PL"/>
              <a:t>Third level</a:t>
            </a:r>
          </a:p>
          <a:p>
            <a:pPr lvl="3"/>
            <a:r>
              <a:rPr lang="en-US" altLang="pl-PL"/>
              <a:t>Fourth level</a:t>
            </a:r>
          </a:p>
          <a:p>
            <a:pPr lvl="4"/>
            <a:r>
              <a:rPr lang="en-US" altLang="pl-PL"/>
              <a:t>Fifth level</a:t>
            </a:r>
          </a:p>
        </p:txBody>
      </p:sp>
      <p:sp>
        <p:nvSpPr>
          <p:cNvPr id="141316" name="Rectangle 4">
            <a:extLst>
              <a:ext uri="{FF2B5EF4-FFF2-40B4-BE49-F238E27FC236}">
                <a16:creationId xmlns:a16="http://schemas.microsoft.com/office/drawing/2014/main" id="{C917FC6F-768F-AC4B-917B-D50EFAF5387A}"/>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ea typeface="+mn-ea"/>
              </a:defRPr>
            </a:lvl1pPr>
          </a:lstStyle>
          <a:p>
            <a:endParaRPr lang="en-US" altLang="pl-PL"/>
          </a:p>
        </p:txBody>
      </p:sp>
      <p:sp>
        <p:nvSpPr>
          <p:cNvPr id="141317" name="Rectangle 5">
            <a:extLst>
              <a:ext uri="{FF2B5EF4-FFF2-40B4-BE49-F238E27FC236}">
                <a16:creationId xmlns:a16="http://schemas.microsoft.com/office/drawing/2014/main" id="{DFC3D889-3650-2B48-A89F-52B8AB4BDB06}"/>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ea typeface="+mn-ea"/>
              </a:defRPr>
            </a:lvl1pPr>
          </a:lstStyle>
          <a:p>
            <a:endParaRPr lang="en-US" altLang="pl-PL"/>
          </a:p>
        </p:txBody>
      </p:sp>
      <p:sp>
        <p:nvSpPr>
          <p:cNvPr id="141318" name="Rectangle 6">
            <a:extLst>
              <a:ext uri="{FF2B5EF4-FFF2-40B4-BE49-F238E27FC236}">
                <a16:creationId xmlns:a16="http://schemas.microsoft.com/office/drawing/2014/main" id="{359CAB83-9A12-7A42-ABEA-0ADD0360D9DE}"/>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ea typeface="+mn-ea"/>
              </a:defRPr>
            </a:lvl1pPr>
          </a:lstStyle>
          <a:p>
            <a:fld id="{E119EA80-741E-7242-BA45-88422C70ECE8}" type="slidenum">
              <a:rPr lang="en-US" altLang="pl-PL"/>
              <a:pPr/>
              <a:t>‹#›</a:t>
            </a:fld>
            <a:endParaRPr lang="en-US" altLang="pl-PL"/>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Osaka" panose="020B0600000000000000" pitchFamily="34" charset="-128"/>
        </a:defRPr>
      </a:lvl2pPr>
      <a:lvl3pPr algn="ctr" rtl="0" fontAlgn="base">
        <a:spcBef>
          <a:spcPct val="0"/>
        </a:spcBef>
        <a:spcAft>
          <a:spcPct val="0"/>
        </a:spcAft>
        <a:defRPr sz="4400">
          <a:solidFill>
            <a:schemeClr val="tx2"/>
          </a:solidFill>
          <a:latin typeface="Arial" panose="020B0604020202020204" pitchFamily="34" charset="0"/>
          <a:ea typeface="Osaka" panose="020B0600000000000000" pitchFamily="34" charset="-128"/>
        </a:defRPr>
      </a:lvl3pPr>
      <a:lvl4pPr algn="ctr" rtl="0" fontAlgn="base">
        <a:spcBef>
          <a:spcPct val="0"/>
        </a:spcBef>
        <a:spcAft>
          <a:spcPct val="0"/>
        </a:spcAft>
        <a:defRPr sz="4400">
          <a:solidFill>
            <a:schemeClr val="tx2"/>
          </a:solidFill>
          <a:latin typeface="Arial" panose="020B0604020202020204" pitchFamily="34" charset="0"/>
          <a:ea typeface="Osaka" panose="020B0600000000000000" pitchFamily="34" charset="-128"/>
        </a:defRPr>
      </a:lvl4pPr>
      <a:lvl5pPr algn="ctr" rtl="0" fontAlgn="base">
        <a:spcBef>
          <a:spcPct val="0"/>
        </a:spcBef>
        <a:spcAft>
          <a:spcPct val="0"/>
        </a:spcAft>
        <a:defRPr sz="4400">
          <a:solidFill>
            <a:schemeClr val="tx2"/>
          </a:solidFill>
          <a:latin typeface="Arial" panose="020B0604020202020204" pitchFamily="34" charset="0"/>
          <a:ea typeface="Osaka" panose="020B0600000000000000" pitchFamily="34" charset="-128"/>
        </a:defRPr>
      </a:lvl5pPr>
      <a:lvl6pPr marL="457200" algn="ctr" rtl="0" fontAlgn="base">
        <a:spcBef>
          <a:spcPct val="0"/>
        </a:spcBef>
        <a:spcAft>
          <a:spcPct val="0"/>
        </a:spcAft>
        <a:defRPr sz="4400">
          <a:solidFill>
            <a:schemeClr val="tx2"/>
          </a:solidFill>
          <a:latin typeface="Arial" panose="020B0604020202020204" pitchFamily="34" charset="0"/>
          <a:ea typeface="Osaka" panose="020B0600000000000000" pitchFamily="34" charset="-128"/>
        </a:defRPr>
      </a:lvl6pPr>
      <a:lvl7pPr marL="914400" algn="ctr" rtl="0" fontAlgn="base">
        <a:spcBef>
          <a:spcPct val="0"/>
        </a:spcBef>
        <a:spcAft>
          <a:spcPct val="0"/>
        </a:spcAft>
        <a:defRPr sz="4400">
          <a:solidFill>
            <a:schemeClr val="tx2"/>
          </a:solidFill>
          <a:latin typeface="Arial" panose="020B0604020202020204" pitchFamily="34" charset="0"/>
          <a:ea typeface="Osaka" panose="020B0600000000000000" pitchFamily="34" charset="-128"/>
        </a:defRPr>
      </a:lvl7pPr>
      <a:lvl8pPr marL="1371600" algn="ctr" rtl="0" fontAlgn="base">
        <a:spcBef>
          <a:spcPct val="0"/>
        </a:spcBef>
        <a:spcAft>
          <a:spcPct val="0"/>
        </a:spcAft>
        <a:defRPr sz="4400">
          <a:solidFill>
            <a:schemeClr val="tx2"/>
          </a:solidFill>
          <a:latin typeface="Arial" panose="020B0604020202020204" pitchFamily="34" charset="0"/>
          <a:ea typeface="Osaka" panose="020B0600000000000000" pitchFamily="34" charset="-128"/>
        </a:defRPr>
      </a:lvl8pPr>
      <a:lvl9pPr marL="1828800" algn="ctr" rtl="0" fontAlgn="base">
        <a:spcBef>
          <a:spcPct val="0"/>
        </a:spcBef>
        <a:spcAft>
          <a:spcPct val="0"/>
        </a:spcAft>
        <a:defRPr sz="4400">
          <a:solidFill>
            <a:schemeClr val="tx2"/>
          </a:solidFill>
          <a:latin typeface="Arial" panose="020B0604020202020204" pitchFamily="34" charset="0"/>
          <a:ea typeface="Osaka" panose="020B0600000000000000" pitchFamily="34" charset="-128"/>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390" name="Rectangle 75">
            <a:extLst>
              <a:ext uri="{FF2B5EF4-FFF2-40B4-BE49-F238E27FC236}">
                <a16:creationId xmlns:a16="http://schemas.microsoft.com/office/drawing/2014/main" id="{4522B21E-B2B9-4C72-9A71-C87EFD1374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91" name="Rectangle 77">
            <a:extLst>
              <a:ext uri="{FF2B5EF4-FFF2-40B4-BE49-F238E27FC236}">
                <a16:creationId xmlns:a16="http://schemas.microsoft.com/office/drawing/2014/main" id="{5EB7D2A2-F448-44D4-938C-DC84CBCB3B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392" name="Rectangle 78">
            <a:extLst>
              <a:ext uri="{FF2B5EF4-FFF2-40B4-BE49-F238E27FC236}">
                <a16:creationId xmlns:a16="http://schemas.microsoft.com/office/drawing/2014/main" id="{871AEA07-1E14-44B4-8E55-64EF049CD6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62" name="Rectangle 2">
            <a:extLst>
              <a:ext uri="{FF2B5EF4-FFF2-40B4-BE49-F238E27FC236}">
                <a16:creationId xmlns:a16="http://schemas.microsoft.com/office/drawing/2014/main" id="{23E54B43-C40E-DE4B-BB26-E3D9B2CB702D}"/>
              </a:ext>
            </a:extLst>
          </p:cNvPr>
          <p:cNvSpPr>
            <a:spLocks noGrp="1" noChangeArrowheads="1"/>
          </p:cNvSpPr>
          <p:nvPr>
            <p:ph type="title"/>
          </p:nvPr>
        </p:nvSpPr>
        <p:spPr>
          <a:xfrm>
            <a:off x="1143000" y="1293338"/>
            <a:ext cx="6858000" cy="3274592"/>
          </a:xfrm>
        </p:spPr>
        <p:txBody>
          <a:bodyPr vert="horz" lIns="91440" tIns="45720" rIns="91440" bIns="45720" rtlCol="0" anchor="ctr">
            <a:normAutofit/>
          </a:bodyPr>
          <a:lstStyle/>
          <a:p>
            <a:pPr>
              <a:lnSpc>
                <a:spcPct val="90000"/>
              </a:lnSpc>
            </a:pPr>
            <a:r>
              <a:rPr lang="en-US" altLang="pl-PL" sz="2500" b="1" kern="1200">
                <a:solidFill>
                  <a:schemeClr val="tx1"/>
                </a:solidFill>
                <a:effectLst>
                  <a:outerShdw blurRad="38100" dist="38100" dir="2700000" algn="tl">
                    <a:srgbClr val="C0C0C0"/>
                  </a:outerShdw>
                </a:effectLst>
                <a:latin typeface="+mj-lt"/>
                <a:ea typeface="+mj-ea"/>
                <a:cs typeface="+mj-cs"/>
              </a:rPr>
              <a:t/>
            </a:r>
            <a:br>
              <a:rPr lang="en-US" altLang="pl-PL" sz="2500" b="1" kern="1200">
                <a:solidFill>
                  <a:schemeClr val="tx1"/>
                </a:solidFill>
                <a:effectLst>
                  <a:outerShdw blurRad="38100" dist="38100" dir="2700000" algn="tl">
                    <a:srgbClr val="C0C0C0"/>
                  </a:outerShdw>
                </a:effectLst>
                <a:latin typeface="+mj-lt"/>
                <a:ea typeface="+mj-ea"/>
                <a:cs typeface="+mj-cs"/>
              </a:rPr>
            </a:br>
            <a:r>
              <a:rPr lang="en-US" altLang="pl-PL" sz="2500" b="1" kern="1200">
                <a:solidFill>
                  <a:schemeClr val="tx1"/>
                </a:solidFill>
                <a:effectLst>
                  <a:outerShdw blurRad="38100" dist="38100" dir="2700000" algn="tl">
                    <a:srgbClr val="C0C0C0"/>
                  </a:outerShdw>
                </a:effectLst>
                <a:latin typeface="+mj-lt"/>
                <a:ea typeface="+mj-ea"/>
                <a:cs typeface="+mj-cs"/>
              </a:rPr>
              <a:t/>
            </a:r>
            <a:br>
              <a:rPr lang="en-US" altLang="pl-PL" sz="2500" b="1" kern="1200">
                <a:solidFill>
                  <a:schemeClr val="tx1"/>
                </a:solidFill>
                <a:effectLst>
                  <a:outerShdw blurRad="38100" dist="38100" dir="2700000" algn="tl">
                    <a:srgbClr val="C0C0C0"/>
                  </a:outerShdw>
                </a:effectLst>
                <a:latin typeface="+mj-lt"/>
                <a:ea typeface="+mj-ea"/>
                <a:cs typeface="+mj-cs"/>
              </a:rPr>
            </a:br>
            <a:r>
              <a:rPr lang="en-US" altLang="pl-PL" sz="2500" b="1" kern="1200">
                <a:solidFill>
                  <a:schemeClr val="tx1"/>
                </a:solidFill>
                <a:effectLst>
                  <a:outerShdw blurRad="38100" dist="38100" dir="2700000" algn="tl">
                    <a:srgbClr val="C0C0C0"/>
                  </a:outerShdw>
                </a:effectLst>
                <a:latin typeface="+mj-lt"/>
                <a:ea typeface="+mj-ea"/>
                <a:cs typeface="+mj-cs"/>
              </a:rPr>
              <a:t/>
            </a:r>
            <a:br>
              <a:rPr lang="en-US" altLang="pl-PL" sz="2500" b="1" kern="1200">
                <a:solidFill>
                  <a:schemeClr val="tx1"/>
                </a:solidFill>
                <a:effectLst>
                  <a:outerShdw blurRad="38100" dist="38100" dir="2700000" algn="tl">
                    <a:srgbClr val="C0C0C0"/>
                  </a:outerShdw>
                </a:effectLst>
                <a:latin typeface="+mj-lt"/>
                <a:ea typeface="+mj-ea"/>
                <a:cs typeface="+mj-cs"/>
              </a:rPr>
            </a:br>
            <a:r>
              <a:rPr lang="en-US" altLang="pl-PL" sz="2500" b="1" kern="1200">
                <a:solidFill>
                  <a:schemeClr val="tx1"/>
                </a:solidFill>
                <a:effectLst>
                  <a:outerShdw blurRad="38100" dist="38100" dir="2700000" algn="tl">
                    <a:srgbClr val="C0C0C0"/>
                  </a:outerShdw>
                </a:effectLst>
                <a:latin typeface="+mj-lt"/>
                <a:ea typeface="+mj-ea"/>
                <a:cs typeface="+mj-cs"/>
              </a:rPr>
              <a:t/>
            </a:r>
            <a:br>
              <a:rPr lang="en-US" altLang="pl-PL" sz="2500" b="1" kern="1200">
                <a:solidFill>
                  <a:schemeClr val="tx1"/>
                </a:solidFill>
                <a:effectLst>
                  <a:outerShdw blurRad="38100" dist="38100" dir="2700000" algn="tl">
                    <a:srgbClr val="C0C0C0"/>
                  </a:outerShdw>
                </a:effectLst>
                <a:latin typeface="+mj-lt"/>
                <a:ea typeface="+mj-ea"/>
                <a:cs typeface="+mj-cs"/>
              </a:rPr>
            </a:br>
            <a:r>
              <a:rPr lang="en-US" altLang="pl-PL" sz="2500" b="1" kern="1200">
                <a:solidFill>
                  <a:schemeClr val="tx1"/>
                </a:solidFill>
                <a:effectLst>
                  <a:outerShdw blurRad="38100" dist="38100" dir="2700000" algn="tl">
                    <a:srgbClr val="C0C0C0"/>
                  </a:outerShdw>
                </a:effectLst>
                <a:latin typeface="+mj-lt"/>
                <a:ea typeface="+mj-ea"/>
                <a:cs typeface="+mj-cs"/>
              </a:rPr>
              <a:t>Chronic kidney disease</a:t>
            </a:r>
            <a:br>
              <a:rPr lang="en-US" altLang="pl-PL" sz="2500" b="1" kern="1200">
                <a:solidFill>
                  <a:schemeClr val="tx1"/>
                </a:solidFill>
                <a:effectLst>
                  <a:outerShdw blurRad="38100" dist="38100" dir="2700000" algn="tl">
                    <a:srgbClr val="C0C0C0"/>
                  </a:outerShdw>
                </a:effectLst>
                <a:latin typeface="+mj-lt"/>
                <a:ea typeface="+mj-ea"/>
                <a:cs typeface="+mj-cs"/>
              </a:rPr>
            </a:br>
            <a:r>
              <a:rPr lang="en-US" altLang="pl-PL" sz="2500" b="1" kern="1200">
                <a:solidFill>
                  <a:schemeClr val="tx1"/>
                </a:solidFill>
                <a:effectLst>
                  <a:outerShdw blurRad="38100" dist="38100" dir="2700000" algn="tl">
                    <a:srgbClr val="C0C0C0"/>
                  </a:outerShdw>
                </a:effectLst>
                <a:latin typeface="+mj-lt"/>
                <a:ea typeface="+mj-ea"/>
                <a:cs typeface="+mj-cs"/>
              </a:rPr>
              <a:t>(CKD)</a:t>
            </a:r>
            <a:br>
              <a:rPr lang="en-US" altLang="pl-PL" sz="2500" b="1" kern="1200">
                <a:solidFill>
                  <a:schemeClr val="tx1"/>
                </a:solidFill>
                <a:effectLst>
                  <a:outerShdw blurRad="38100" dist="38100" dir="2700000" algn="tl">
                    <a:srgbClr val="C0C0C0"/>
                  </a:outerShdw>
                </a:effectLst>
                <a:latin typeface="+mj-lt"/>
                <a:ea typeface="+mj-ea"/>
                <a:cs typeface="+mj-cs"/>
              </a:rPr>
            </a:br>
            <a:r>
              <a:rPr lang="en-US" altLang="pl-PL" sz="2500" b="1" kern="1200">
                <a:solidFill>
                  <a:schemeClr val="tx1"/>
                </a:solidFill>
                <a:effectLst>
                  <a:outerShdw blurRad="38100" dist="38100" dir="2700000" algn="tl">
                    <a:srgbClr val="C0C0C0"/>
                  </a:outerShdw>
                </a:effectLst>
                <a:latin typeface="+mj-lt"/>
                <a:ea typeface="+mj-ea"/>
                <a:cs typeface="+mj-cs"/>
              </a:rPr>
              <a:t/>
            </a:r>
            <a:br>
              <a:rPr lang="en-US" altLang="pl-PL" sz="2500" b="1" kern="1200">
                <a:solidFill>
                  <a:schemeClr val="tx1"/>
                </a:solidFill>
                <a:effectLst>
                  <a:outerShdw blurRad="38100" dist="38100" dir="2700000" algn="tl">
                    <a:srgbClr val="C0C0C0"/>
                  </a:outerShdw>
                </a:effectLst>
                <a:latin typeface="+mj-lt"/>
                <a:ea typeface="+mj-ea"/>
                <a:cs typeface="+mj-cs"/>
              </a:rPr>
            </a:br>
            <a:r>
              <a:rPr lang="en-US" altLang="pl-PL" sz="2500" b="1" kern="1200">
                <a:solidFill>
                  <a:schemeClr val="tx1"/>
                </a:solidFill>
                <a:effectLst>
                  <a:outerShdw blurRad="38100" dist="38100" dir="2700000" algn="tl">
                    <a:srgbClr val="C0C0C0"/>
                  </a:outerShdw>
                </a:effectLst>
                <a:latin typeface="+mj-lt"/>
                <a:ea typeface="+mj-ea"/>
                <a:cs typeface="+mj-cs"/>
              </a:rPr>
              <a:t/>
            </a:r>
            <a:br>
              <a:rPr lang="en-US" altLang="pl-PL" sz="2500" b="1" kern="1200">
                <a:solidFill>
                  <a:schemeClr val="tx1"/>
                </a:solidFill>
                <a:effectLst>
                  <a:outerShdw blurRad="38100" dist="38100" dir="2700000" algn="tl">
                    <a:srgbClr val="C0C0C0"/>
                  </a:outerShdw>
                </a:effectLst>
                <a:latin typeface="+mj-lt"/>
                <a:ea typeface="+mj-ea"/>
                <a:cs typeface="+mj-cs"/>
              </a:rPr>
            </a:br>
            <a:r>
              <a:rPr lang="en-US" altLang="pl-PL" sz="2500" b="1" kern="1200">
                <a:solidFill>
                  <a:schemeClr val="tx1"/>
                </a:solidFill>
                <a:effectLst>
                  <a:outerShdw blurRad="38100" dist="38100" dir="2700000" algn="tl">
                    <a:srgbClr val="C0C0C0"/>
                  </a:outerShdw>
                </a:effectLst>
                <a:latin typeface="+mj-lt"/>
                <a:ea typeface="+mj-ea"/>
                <a:cs typeface="+mj-cs"/>
              </a:rPr>
              <a:t>Teresa Bączkowska</a:t>
            </a:r>
            <a:endParaRPr lang="en-US" altLang="pl-PL" sz="2500" kern="1200">
              <a:solidFill>
                <a:schemeClr val="tx1"/>
              </a:solidFill>
              <a:latin typeface="+mj-lt"/>
              <a:ea typeface="+mj-ea"/>
              <a:cs typeface="+mj-cs"/>
            </a:endParaRPr>
          </a:p>
        </p:txBody>
      </p:sp>
      <p:cxnSp>
        <p:nvCxnSpPr>
          <p:cNvPr id="143393" name="Straight Connector 80">
            <a:extLst>
              <a:ext uri="{FF2B5EF4-FFF2-40B4-BE49-F238E27FC236}">
                <a16:creationId xmlns:a16="http://schemas.microsoft.com/office/drawing/2014/main" id="{F7C8EA93-3210-4C62-99E9-153C275E3A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a:extLst>
              <a:ext uri="{FF2B5EF4-FFF2-40B4-BE49-F238E27FC236}">
                <a16:creationId xmlns:a16="http://schemas.microsoft.com/office/drawing/2014/main" id="{2A9852FE-05E9-EC44-8CF0-A2CA8A06DE58}"/>
              </a:ext>
            </a:extLst>
          </p:cNvPr>
          <p:cNvPicPr>
            <a:picLocks noChangeAspect="1"/>
          </p:cNvPicPr>
          <p:nvPr/>
        </p:nvPicPr>
        <p:blipFill>
          <a:blip r:embed="rId2"/>
          <a:stretch>
            <a:fillRect/>
          </a:stretch>
        </p:blipFill>
        <p:spPr>
          <a:xfrm>
            <a:off x="0" y="1468717"/>
            <a:ext cx="9144000" cy="3920565"/>
          </a:xfrm>
          <a:prstGeom prst="rect">
            <a:avLst/>
          </a:prstGeom>
        </p:spPr>
      </p:pic>
      <p:pic>
        <p:nvPicPr>
          <p:cNvPr id="12" name="Obraz 11">
            <a:extLst>
              <a:ext uri="{FF2B5EF4-FFF2-40B4-BE49-F238E27FC236}">
                <a16:creationId xmlns:a16="http://schemas.microsoft.com/office/drawing/2014/main" id="{322174B6-0BE2-7B46-9E66-06AD08B68E7B}"/>
              </a:ext>
            </a:extLst>
          </p:cNvPr>
          <p:cNvPicPr>
            <a:picLocks noChangeAspect="1"/>
          </p:cNvPicPr>
          <p:nvPr/>
        </p:nvPicPr>
        <p:blipFill>
          <a:blip r:embed="rId3"/>
          <a:stretch>
            <a:fillRect/>
          </a:stretch>
        </p:blipFill>
        <p:spPr>
          <a:xfrm>
            <a:off x="5263274" y="6237312"/>
            <a:ext cx="3799714" cy="517744"/>
          </a:xfrm>
          <a:prstGeom prst="rect">
            <a:avLst/>
          </a:prstGeom>
        </p:spPr>
      </p:pic>
    </p:spTree>
    <p:extLst>
      <p:ext uri="{BB962C8B-B14F-4D97-AF65-F5344CB8AC3E}">
        <p14:creationId xmlns:p14="http://schemas.microsoft.com/office/powerpoint/2010/main" val="4181308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az 1">
            <a:extLst>
              <a:ext uri="{FF2B5EF4-FFF2-40B4-BE49-F238E27FC236}">
                <a16:creationId xmlns:a16="http://schemas.microsoft.com/office/drawing/2014/main" id="{78A33FD8-3D6D-8F46-9168-8CA13EE7DB3D}"/>
              </a:ext>
            </a:extLst>
          </p:cNvPr>
          <p:cNvPicPr>
            <a:picLocks noChangeAspect="1"/>
          </p:cNvPicPr>
          <p:nvPr/>
        </p:nvPicPr>
        <p:blipFill>
          <a:blip r:embed="rId2"/>
          <a:stretch>
            <a:fillRect/>
          </a:stretch>
        </p:blipFill>
        <p:spPr>
          <a:xfrm>
            <a:off x="482600" y="1537652"/>
            <a:ext cx="8178799" cy="3782694"/>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az 2">
            <a:extLst>
              <a:ext uri="{FF2B5EF4-FFF2-40B4-BE49-F238E27FC236}">
                <a16:creationId xmlns:a16="http://schemas.microsoft.com/office/drawing/2014/main" id="{75D0EA42-DC7A-8545-A9E3-5BD7CCDCECA4}"/>
              </a:ext>
            </a:extLst>
          </p:cNvPr>
          <p:cNvPicPr>
            <a:picLocks noChangeAspect="1"/>
          </p:cNvPicPr>
          <p:nvPr/>
        </p:nvPicPr>
        <p:blipFill>
          <a:blip r:embed="rId3"/>
          <a:stretch>
            <a:fillRect/>
          </a:stretch>
        </p:blipFill>
        <p:spPr>
          <a:xfrm>
            <a:off x="5263274" y="6237312"/>
            <a:ext cx="3799714" cy="517744"/>
          </a:xfrm>
          <a:prstGeom prst="rect">
            <a:avLst/>
          </a:prstGeom>
        </p:spPr>
      </p:pic>
      <p:pic>
        <p:nvPicPr>
          <p:cNvPr id="4" name="Obraz 3">
            <a:extLst>
              <a:ext uri="{FF2B5EF4-FFF2-40B4-BE49-F238E27FC236}">
                <a16:creationId xmlns:a16="http://schemas.microsoft.com/office/drawing/2014/main" id="{052253EE-FDD2-9C47-B7CE-8ECE7FC45BB2}"/>
              </a:ext>
            </a:extLst>
          </p:cNvPr>
          <p:cNvPicPr>
            <a:picLocks noChangeAspect="1"/>
          </p:cNvPicPr>
          <p:nvPr/>
        </p:nvPicPr>
        <p:blipFill>
          <a:blip r:embed="rId4"/>
          <a:stretch>
            <a:fillRect/>
          </a:stretch>
        </p:blipFill>
        <p:spPr>
          <a:xfrm>
            <a:off x="5982258" y="5777208"/>
            <a:ext cx="2918458" cy="195199"/>
          </a:xfrm>
          <a:prstGeom prst="rect">
            <a:avLst/>
          </a:prstGeom>
        </p:spPr>
      </p:pic>
    </p:spTree>
    <p:extLst>
      <p:ext uri="{BB962C8B-B14F-4D97-AF65-F5344CB8AC3E}">
        <p14:creationId xmlns:p14="http://schemas.microsoft.com/office/powerpoint/2010/main" val="4246045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az 1">
            <a:extLst>
              <a:ext uri="{FF2B5EF4-FFF2-40B4-BE49-F238E27FC236}">
                <a16:creationId xmlns:a16="http://schemas.microsoft.com/office/drawing/2014/main" id="{DF68BC3A-6A78-5E46-91EE-4B723D4DE33B}"/>
              </a:ext>
            </a:extLst>
          </p:cNvPr>
          <p:cNvPicPr>
            <a:picLocks noChangeAspect="1"/>
          </p:cNvPicPr>
          <p:nvPr/>
        </p:nvPicPr>
        <p:blipFill>
          <a:blip r:embed="rId2"/>
          <a:stretch>
            <a:fillRect/>
          </a:stretch>
        </p:blipFill>
        <p:spPr>
          <a:xfrm>
            <a:off x="482600" y="1179830"/>
            <a:ext cx="8178799" cy="4498339"/>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Obraz 9">
            <a:extLst>
              <a:ext uri="{FF2B5EF4-FFF2-40B4-BE49-F238E27FC236}">
                <a16:creationId xmlns:a16="http://schemas.microsoft.com/office/drawing/2014/main" id="{E6477F20-5FFD-7A40-9820-D477418B5C64}"/>
              </a:ext>
            </a:extLst>
          </p:cNvPr>
          <p:cNvPicPr>
            <a:picLocks noChangeAspect="1"/>
          </p:cNvPicPr>
          <p:nvPr/>
        </p:nvPicPr>
        <p:blipFill>
          <a:blip r:embed="rId3"/>
          <a:stretch>
            <a:fillRect/>
          </a:stretch>
        </p:blipFill>
        <p:spPr>
          <a:xfrm>
            <a:off x="5263274" y="6237312"/>
            <a:ext cx="3799714" cy="517744"/>
          </a:xfrm>
          <a:prstGeom prst="rect">
            <a:avLst/>
          </a:prstGeom>
        </p:spPr>
      </p:pic>
    </p:spTree>
    <p:extLst>
      <p:ext uri="{BB962C8B-B14F-4D97-AF65-F5344CB8AC3E}">
        <p14:creationId xmlns:p14="http://schemas.microsoft.com/office/powerpoint/2010/main" val="60251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290" name="Rectangle 2">
            <a:extLst>
              <a:ext uri="{FF2B5EF4-FFF2-40B4-BE49-F238E27FC236}">
                <a16:creationId xmlns:a16="http://schemas.microsoft.com/office/drawing/2014/main" id="{E90FC663-5278-4544-AC48-DA64F4BF0422}"/>
              </a:ext>
            </a:extLst>
          </p:cNvPr>
          <p:cNvSpPr>
            <a:spLocks noGrp="1" noChangeArrowheads="1"/>
          </p:cNvSpPr>
          <p:nvPr>
            <p:ph type="title"/>
          </p:nvPr>
        </p:nvSpPr>
        <p:spPr>
          <a:xfrm>
            <a:off x="482600" y="321734"/>
            <a:ext cx="8178799" cy="1135737"/>
          </a:xfrm>
        </p:spPr>
        <p:txBody>
          <a:bodyPr>
            <a:normAutofit/>
          </a:bodyPr>
          <a:lstStyle/>
          <a:p>
            <a:r>
              <a:rPr lang="en-US" altLang="pl-PL" sz="3100" b="1"/>
              <a:t>CKD</a:t>
            </a:r>
            <a:endParaRPr lang="en-US" altLang="pl-PL" sz="3100"/>
          </a:p>
        </p:txBody>
      </p:sp>
      <p:sp>
        <p:nvSpPr>
          <p:cNvPr id="140291" name="Rectangle 3">
            <a:extLst>
              <a:ext uri="{FF2B5EF4-FFF2-40B4-BE49-F238E27FC236}">
                <a16:creationId xmlns:a16="http://schemas.microsoft.com/office/drawing/2014/main" id="{A2FF182E-8B02-BF4A-B11F-B06B50ABD39A}"/>
              </a:ext>
            </a:extLst>
          </p:cNvPr>
          <p:cNvSpPr>
            <a:spLocks noGrp="1" noChangeArrowheads="1"/>
          </p:cNvSpPr>
          <p:nvPr>
            <p:ph type="body" idx="1"/>
          </p:nvPr>
        </p:nvSpPr>
        <p:spPr>
          <a:xfrm>
            <a:off x="482600" y="1782981"/>
            <a:ext cx="8178799" cy="4393982"/>
          </a:xfrm>
        </p:spPr>
        <p:txBody>
          <a:bodyPr>
            <a:normAutofit/>
          </a:bodyPr>
          <a:lstStyle/>
          <a:p>
            <a:r>
              <a:rPr lang="en-US" altLang="pl-PL" sz="1700" b="1"/>
              <a:t>the site of primary damage may be clinically evident and may indicate </a:t>
            </a:r>
          </a:p>
          <a:p>
            <a:endParaRPr lang="en-US" altLang="pl-PL" sz="1700" b="1"/>
          </a:p>
          <a:p>
            <a:pPr>
              <a:buFontTx/>
              <a:buNone/>
            </a:pPr>
            <a:r>
              <a:rPr lang="en-US" altLang="pl-PL" sz="1700" b="1"/>
              <a:t>      the type of disease process: nephrotic syndrome indicates a primary </a:t>
            </a:r>
          </a:p>
          <a:p>
            <a:endParaRPr lang="en-US" altLang="pl-PL" sz="1700" b="1"/>
          </a:p>
          <a:p>
            <a:pPr>
              <a:buFontTx/>
              <a:buNone/>
            </a:pPr>
            <a:r>
              <a:rPr lang="en-US" altLang="pl-PL" sz="1700" b="1"/>
              <a:t>     or secondary glom</a:t>
            </a:r>
            <a:r>
              <a:rPr lang="pl-PL" altLang="pl-PL" sz="1700" b="1"/>
              <a:t>e</a:t>
            </a:r>
            <a:r>
              <a:rPr lang="en-US" altLang="pl-PL" sz="1700" b="1"/>
              <a:t>rular disease, whereas severe impairment of renal </a:t>
            </a:r>
          </a:p>
          <a:p>
            <a:endParaRPr lang="en-US" altLang="pl-PL" sz="1700" b="1"/>
          </a:p>
          <a:p>
            <a:pPr>
              <a:buFontTx/>
              <a:buNone/>
            </a:pPr>
            <a:r>
              <a:rPr lang="en-US" altLang="pl-PL" sz="1700" b="1"/>
              <a:t>     concentrating mechanism may suggest a primary tubuloinstertitial </a:t>
            </a:r>
          </a:p>
          <a:p>
            <a:pPr>
              <a:buFontTx/>
              <a:buNone/>
            </a:pPr>
            <a:r>
              <a:rPr lang="en-US" altLang="pl-PL" sz="1700" b="1"/>
              <a:t>     </a:t>
            </a:r>
          </a:p>
          <a:p>
            <a:pPr>
              <a:buFontTx/>
              <a:buNone/>
            </a:pPr>
            <a:r>
              <a:rPr lang="en-US" altLang="pl-PL" sz="1700" b="1"/>
              <a:t>     disease</a:t>
            </a:r>
          </a:p>
        </p:txBody>
      </p:sp>
      <p:sp>
        <p:nvSpPr>
          <p:cNvPr id="74" name="Rectangle 73">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Rectangle 79">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0" name="Picture 4">
            <a:extLst>
              <a:ext uri="{FF2B5EF4-FFF2-40B4-BE49-F238E27FC236}">
                <a16:creationId xmlns:a16="http://schemas.microsoft.com/office/drawing/2014/main" id="{B7DCB8F0-457C-8347-97F0-C0A68D91A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4" name="Picture 4">
            <a:extLst>
              <a:ext uri="{FF2B5EF4-FFF2-40B4-BE49-F238E27FC236}">
                <a16:creationId xmlns:a16="http://schemas.microsoft.com/office/drawing/2014/main" id="{EE6171E0-5B57-5048-8FB0-49A80E83A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8" name="Picture 4">
            <a:extLst>
              <a:ext uri="{FF2B5EF4-FFF2-40B4-BE49-F238E27FC236}">
                <a16:creationId xmlns:a16="http://schemas.microsoft.com/office/drawing/2014/main" id="{E244A702-858E-CD4B-AECC-B552482DAE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8458200" cy="621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6D6306C-ED4F-4AAE-B4A5-EEA6AFAD7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018" name="Rectangle 2">
            <a:extLst>
              <a:ext uri="{FF2B5EF4-FFF2-40B4-BE49-F238E27FC236}">
                <a16:creationId xmlns:a16="http://schemas.microsoft.com/office/drawing/2014/main" id="{5D0802E3-7D58-8148-A4DE-0912CE4D17F8}"/>
              </a:ext>
            </a:extLst>
          </p:cNvPr>
          <p:cNvSpPr>
            <a:spLocks noGrp="1" noChangeArrowheads="1"/>
          </p:cNvSpPr>
          <p:nvPr>
            <p:ph type="title"/>
          </p:nvPr>
        </p:nvSpPr>
        <p:spPr>
          <a:xfrm>
            <a:off x="482600" y="1698171"/>
            <a:ext cx="2971546" cy="4516360"/>
          </a:xfrm>
        </p:spPr>
        <p:txBody>
          <a:bodyPr anchor="t">
            <a:normAutofit/>
          </a:bodyPr>
          <a:lstStyle/>
          <a:p>
            <a:r>
              <a:rPr lang="en-US" altLang="pl-PL" sz="3100" b="1">
                <a:effectLst>
                  <a:outerShdw blurRad="38100" dist="38100" dir="2700000" algn="tl">
                    <a:srgbClr val="C0C0C0"/>
                  </a:outerShdw>
                </a:effectLst>
              </a:rPr>
              <a:t>Water excretion</a:t>
            </a:r>
            <a:endParaRPr lang="en-US" altLang="pl-PL" sz="3100" b="1"/>
          </a:p>
        </p:txBody>
      </p:sp>
      <p:sp>
        <p:nvSpPr>
          <p:cNvPr id="74" name="Rectangle 73">
            <a:extLst>
              <a:ext uri="{FF2B5EF4-FFF2-40B4-BE49-F238E27FC236}">
                <a16:creationId xmlns:a16="http://schemas.microsoft.com/office/drawing/2014/main" id="{0EC5361D-F897-4856-B945-0455A365E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25642" y="741074"/>
            <a:ext cx="687472"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508C0C5-2268-42B5-B3C8-4D0899E05F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12651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141ACBDB-38F8-4B34-8183-BD95B4E55A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826041" y="-81546"/>
            <a:ext cx="1827638"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Rectangle 79">
            <a:extLst>
              <a:ext uri="{FF2B5EF4-FFF2-40B4-BE49-F238E27FC236}">
                <a16:creationId xmlns:a16="http://schemas.microsoft.com/office/drawing/2014/main" id="{DE00DB52-3455-4E2F-867B-A6D0516E1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909679" y="502817"/>
            <a:ext cx="645368"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019" name="Rectangle 3">
            <a:extLst>
              <a:ext uri="{FF2B5EF4-FFF2-40B4-BE49-F238E27FC236}">
                <a16:creationId xmlns:a16="http://schemas.microsoft.com/office/drawing/2014/main" id="{B8627172-E3AD-3D42-A6D3-E9DB1610B83E}"/>
              </a:ext>
            </a:extLst>
          </p:cNvPr>
          <p:cNvSpPr>
            <a:spLocks noGrp="1" noChangeArrowheads="1"/>
          </p:cNvSpPr>
          <p:nvPr>
            <p:ph type="body" idx="1"/>
          </p:nvPr>
        </p:nvSpPr>
        <p:spPr>
          <a:xfrm>
            <a:off x="3802515" y="1698170"/>
            <a:ext cx="4858884" cy="4516361"/>
          </a:xfrm>
        </p:spPr>
        <p:txBody>
          <a:bodyPr>
            <a:normAutofit/>
          </a:bodyPr>
          <a:lstStyle/>
          <a:p>
            <a:r>
              <a:rPr lang="en-US" altLang="pl-PL" sz="1700" b="1" dirty="0"/>
              <a:t>Blood osmolality: 285-295 </a:t>
            </a:r>
            <a:r>
              <a:rPr lang="en-US" altLang="pl-PL" sz="1700" b="1" dirty="0" err="1"/>
              <a:t>mOsm</a:t>
            </a:r>
            <a:r>
              <a:rPr lang="en-US" altLang="pl-PL" sz="1700" b="1" dirty="0"/>
              <a:t>/kgH20 </a:t>
            </a:r>
          </a:p>
          <a:p>
            <a:endParaRPr lang="en-US" altLang="pl-PL" sz="1700" b="1" dirty="0"/>
          </a:p>
          <a:p>
            <a:r>
              <a:rPr lang="en-US" altLang="pl-PL" sz="1700" b="1" dirty="0"/>
              <a:t>CKD - impairment in the urinary concentrating ability (normal range: 50-1200 </a:t>
            </a:r>
            <a:r>
              <a:rPr lang="en-US" altLang="pl-PL" sz="1700" b="1" dirty="0" err="1"/>
              <a:t>mOsm</a:t>
            </a:r>
            <a:r>
              <a:rPr lang="en-US" altLang="pl-PL" sz="1700" b="1" dirty="0"/>
              <a:t>/kg H20)</a:t>
            </a:r>
          </a:p>
          <a:p>
            <a:endParaRPr lang="en-US" altLang="pl-PL" sz="1700" b="1" dirty="0"/>
          </a:p>
          <a:p>
            <a:r>
              <a:rPr lang="en-US" altLang="pl-PL" sz="1700" b="1" dirty="0"/>
              <a:t>In progressive renal failure the maximum urine osmolality approaches that of plasma </a:t>
            </a:r>
          </a:p>
          <a:p>
            <a:endParaRPr lang="en-US" altLang="pl-PL" sz="1700" b="1" dirty="0"/>
          </a:p>
          <a:p>
            <a:r>
              <a:rPr lang="en-US" altLang="pl-PL" sz="1700" b="1" dirty="0"/>
              <a:t>The increased obligatory water excretion in chronic renal disease may lead to </a:t>
            </a:r>
            <a:r>
              <a:rPr lang="en-US" altLang="pl-PL" sz="1700" b="1" u="sng" dirty="0"/>
              <a:t>polyuria and </a:t>
            </a:r>
            <a:r>
              <a:rPr lang="en-US" altLang="pl-PL" sz="1700" b="1" u="sng" dirty="0" err="1"/>
              <a:t>noc</a:t>
            </a:r>
            <a:r>
              <a:rPr lang="pl-PL" altLang="pl-PL" sz="1700" b="1" u="sng" dirty="0"/>
              <a:t>t</a:t>
            </a:r>
            <a:r>
              <a:rPr lang="en-US" altLang="pl-PL" sz="1700" b="1" u="sng" dirty="0" err="1"/>
              <a:t>uria</a:t>
            </a:r>
            <a:r>
              <a:rPr lang="en-US" altLang="pl-PL" sz="1700" b="1" u="sng" dirty="0"/>
              <a:t> </a:t>
            </a:r>
          </a:p>
        </p:txBody>
      </p:sp>
      <p:sp>
        <p:nvSpPr>
          <p:cNvPr id="82" name="Isosceles Triangle 81">
            <a:extLst>
              <a:ext uri="{FF2B5EF4-FFF2-40B4-BE49-F238E27FC236}">
                <a16:creationId xmlns:a16="http://schemas.microsoft.com/office/drawing/2014/main" id="{9E914C83-E0D8-4953-92D5-169D28CB43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6567" y="6115501"/>
            <a:ext cx="1120885"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Isosceles Triangle 83">
            <a:extLst>
              <a:ext uri="{FF2B5EF4-FFF2-40B4-BE49-F238E27FC236}">
                <a16:creationId xmlns:a16="http://schemas.microsoft.com/office/drawing/2014/main" id="{3512E083-F550-46AF-8490-767ECFD00C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5472" y="6453143"/>
            <a:ext cx="611178"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042" name="Rectangle 2">
            <a:extLst>
              <a:ext uri="{FF2B5EF4-FFF2-40B4-BE49-F238E27FC236}">
                <a16:creationId xmlns:a16="http://schemas.microsoft.com/office/drawing/2014/main" id="{6AEA5DFC-6D77-D047-8603-EEF687EA76D7}"/>
              </a:ext>
            </a:extLst>
          </p:cNvPr>
          <p:cNvSpPr>
            <a:spLocks noGrp="1" noChangeArrowheads="1"/>
          </p:cNvSpPr>
          <p:nvPr>
            <p:ph type="title"/>
          </p:nvPr>
        </p:nvSpPr>
        <p:spPr>
          <a:xfrm>
            <a:off x="482600" y="321734"/>
            <a:ext cx="8178799" cy="1135737"/>
          </a:xfrm>
        </p:spPr>
        <p:txBody>
          <a:bodyPr>
            <a:normAutofit/>
          </a:bodyPr>
          <a:lstStyle/>
          <a:p>
            <a:r>
              <a:rPr lang="pl-PL" altLang="pl-PL" sz="3100" b="1" dirty="0" err="1">
                <a:effectLst>
                  <a:outerShdw blurRad="38100" dist="38100" dir="2700000" algn="tl">
                    <a:srgbClr val="C0C0C0"/>
                  </a:outerShdw>
                </a:effectLst>
              </a:rPr>
              <a:t>Sodium</a:t>
            </a:r>
            <a:r>
              <a:rPr lang="pl-PL" altLang="pl-PL" sz="3100" b="1" dirty="0">
                <a:effectLst>
                  <a:outerShdw blurRad="38100" dist="38100" dir="2700000" algn="tl">
                    <a:srgbClr val="C0C0C0"/>
                  </a:outerShdw>
                </a:effectLst>
              </a:rPr>
              <a:t> </a:t>
            </a:r>
            <a:r>
              <a:rPr lang="pl-PL" altLang="pl-PL" sz="3100" b="1" dirty="0" err="1">
                <a:effectLst>
                  <a:outerShdw blurRad="38100" dist="38100" dir="2700000" algn="tl">
                    <a:srgbClr val="C0C0C0"/>
                  </a:outerShdw>
                </a:effectLst>
              </a:rPr>
              <a:t>excretion</a:t>
            </a:r>
            <a:endParaRPr lang="pl-PL" altLang="pl-PL" sz="3100" b="1" dirty="0"/>
          </a:p>
        </p:txBody>
      </p:sp>
      <p:sp>
        <p:nvSpPr>
          <p:cNvPr id="87043" name="Rectangle 3">
            <a:extLst>
              <a:ext uri="{FF2B5EF4-FFF2-40B4-BE49-F238E27FC236}">
                <a16:creationId xmlns:a16="http://schemas.microsoft.com/office/drawing/2014/main" id="{62E0F011-E64B-2A43-93FC-2AA663AD0CBE}"/>
              </a:ext>
            </a:extLst>
          </p:cNvPr>
          <p:cNvSpPr>
            <a:spLocks noGrp="1" noChangeArrowheads="1"/>
          </p:cNvSpPr>
          <p:nvPr>
            <p:ph type="body" idx="1"/>
          </p:nvPr>
        </p:nvSpPr>
        <p:spPr>
          <a:xfrm>
            <a:off x="482600" y="1782981"/>
            <a:ext cx="8178799" cy="4393982"/>
          </a:xfrm>
        </p:spPr>
        <p:txBody>
          <a:bodyPr>
            <a:normAutofit/>
          </a:bodyPr>
          <a:lstStyle/>
          <a:p>
            <a:pPr>
              <a:lnSpc>
                <a:spcPct val="90000"/>
              </a:lnSpc>
            </a:pPr>
            <a:r>
              <a:rPr lang="en-US" altLang="pl-PL" sz="1600" b="1" dirty="0"/>
              <a:t>Fractional sodium excretion increases and extra renal balance is maintained until late in the course of renal disease</a:t>
            </a:r>
          </a:p>
          <a:p>
            <a:pPr>
              <a:lnSpc>
                <a:spcPct val="90000"/>
              </a:lnSpc>
            </a:pPr>
            <a:endParaRPr lang="en-US" altLang="pl-PL" sz="1600" b="1" dirty="0"/>
          </a:p>
          <a:p>
            <a:pPr>
              <a:lnSpc>
                <a:spcPct val="90000"/>
              </a:lnSpc>
            </a:pPr>
            <a:r>
              <a:rPr lang="en-US" altLang="pl-PL" sz="1600" b="1" dirty="0"/>
              <a:t>ECF volume is relatively well preserved</a:t>
            </a:r>
          </a:p>
          <a:p>
            <a:pPr>
              <a:lnSpc>
                <a:spcPct val="90000"/>
              </a:lnSpc>
            </a:pPr>
            <a:endParaRPr lang="en-US" altLang="pl-PL" sz="1600" b="1" dirty="0"/>
          </a:p>
          <a:p>
            <a:pPr>
              <a:lnSpc>
                <a:spcPct val="90000"/>
              </a:lnSpc>
            </a:pPr>
            <a:r>
              <a:rPr lang="en-US" altLang="pl-PL" sz="1600" b="1" dirty="0"/>
              <a:t>In a normal person sodium chloride intake may vary from 3.5 – 7.0 g/day, </a:t>
            </a:r>
          </a:p>
          <a:p>
            <a:pPr>
              <a:lnSpc>
                <a:spcPct val="90000"/>
              </a:lnSpc>
              <a:buFontTx/>
              <a:buNone/>
            </a:pPr>
            <a:r>
              <a:rPr lang="en-US" altLang="pl-PL" sz="1600" b="1" dirty="0"/>
              <a:t>      (fractional sodium intake changes from 0.25 to 0.5%/day to maintain balance)</a:t>
            </a:r>
          </a:p>
          <a:p>
            <a:pPr>
              <a:lnSpc>
                <a:spcPct val="90000"/>
              </a:lnSpc>
            </a:pPr>
            <a:endParaRPr lang="en-US" altLang="pl-PL" sz="1600" b="1" dirty="0"/>
          </a:p>
          <a:p>
            <a:pPr>
              <a:lnSpc>
                <a:spcPct val="90000"/>
              </a:lnSpc>
            </a:pPr>
            <a:r>
              <a:rPr lang="en-US" altLang="pl-PL" sz="1600" b="1" dirty="0"/>
              <a:t>In a person with GFR 4 ml/min fractional sodium excretion has to change from 4% to 16% </a:t>
            </a:r>
            <a:r>
              <a:rPr lang="en-US" altLang="pl-PL" sz="1600" b="1" u="sng" dirty="0"/>
              <a:t>  (to maintain sodium balance – restriction in sodium intake!!!)</a:t>
            </a:r>
          </a:p>
          <a:p>
            <a:pPr>
              <a:lnSpc>
                <a:spcPct val="90000"/>
              </a:lnSpc>
            </a:pPr>
            <a:endParaRPr lang="en-US" altLang="pl-PL" sz="1600" b="1" dirty="0"/>
          </a:p>
          <a:p>
            <a:pPr>
              <a:lnSpc>
                <a:spcPct val="90000"/>
              </a:lnSpc>
            </a:pPr>
            <a:r>
              <a:rPr lang="en-US" altLang="pl-PL" sz="1600" b="1" dirty="0"/>
              <a:t>1-2% of patients with early renal failure have a urine sodium leak, which causes sodium depletion even when sodium salt intake is normal (medullary cystic disease, analgesic nephropathy, chronic interstitial disease, polycystic kidney disease). They are typically normotensive and require a high sodium intake to maintain sodium balance</a:t>
            </a:r>
          </a:p>
        </p:txBody>
      </p:sp>
      <p:sp>
        <p:nvSpPr>
          <p:cNvPr id="74" name="Rectangle 73">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Rectangle 79">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066" name="Rectangle 2">
            <a:extLst>
              <a:ext uri="{FF2B5EF4-FFF2-40B4-BE49-F238E27FC236}">
                <a16:creationId xmlns:a16="http://schemas.microsoft.com/office/drawing/2014/main" id="{9C805C96-36F6-274E-9986-F0A430C37ABD}"/>
              </a:ext>
            </a:extLst>
          </p:cNvPr>
          <p:cNvSpPr>
            <a:spLocks noGrp="1" noChangeArrowheads="1"/>
          </p:cNvSpPr>
          <p:nvPr>
            <p:ph type="title"/>
          </p:nvPr>
        </p:nvSpPr>
        <p:spPr>
          <a:xfrm>
            <a:off x="482600" y="321734"/>
            <a:ext cx="8178799" cy="1135737"/>
          </a:xfrm>
        </p:spPr>
        <p:txBody>
          <a:bodyPr>
            <a:normAutofit/>
          </a:bodyPr>
          <a:lstStyle/>
          <a:p>
            <a:r>
              <a:rPr lang="en-US" altLang="pl-PL" sz="3100" b="1">
                <a:effectLst>
                  <a:outerShdw blurRad="38100" dist="38100" dir="2700000" algn="tl">
                    <a:srgbClr val="C0C0C0"/>
                  </a:outerShdw>
                </a:effectLst>
              </a:rPr>
              <a:t>Potassium excretion</a:t>
            </a:r>
            <a:endParaRPr lang="en-US" altLang="pl-PL" sz="3100" b="1"/>
          </a:p>
        </p:txBody>
      </p:sp>
      <p:sp>
        <p:nvSpPr>
          <p:cNvPr id="88067" name="Rectangle 3">
            <a:extLst>
              <a:ext uri="{FF2B5EF4-FFF2-40B4-BE49-F238E27FC236}">
                <a16:creationId xmlns:a16="http://schemas.microsoft.com/office/drawing/2014/main" id="{1C23059A-EBF7-0F47-83CB-7A26F58FD983}"/>
              </a:ext>
            </a:extLst>
          </p:cNvPr>
          <p:cNvSpPr>
            <a:spLocks noGrp="1" noChangeArrowheads="1"/>
          </p:cNvSpPr>
          <p:nvPr>
            <p:ph type="body" idx="1"/>
          </p:nvPr>
        </p:nvSpPr>
        <p:spPr>
          <a:xfrm>
            <a:off x="482600" y="1782981"/>
            <a:ext cx="8178799" cy="4393982"/>
          </a:xfrm>
        </p:spPr>
        <p:txBody>
          <a:bodyPr>
            <a:normAutofit/>
          </a:bodyPr>
          <a:lstStyle/>
          <a:p>
            <a:pPr>
              <a:lnSpc>
                <a:spcPct val="90000"/>
              </a:lnSpc>
            </a:pPr>
            <a:r>
              <a:rPr lang="en-US" altLang="pl-PL" sz="1400" b="1" dirty="0"/>
              <a:t>Normally 90% - 95% of ingested potassium is excreted in the urine</a:t>
            </a:r>
          </a:p>
          <a:p>
            <a:pPr>
              <a:lnSpc>
                <a:spcPct val="90000"/>
              </a:lnSpc>
            </a:pPr>
            <a:endParaRPr lang="en-US" altLang="pl-PL" sz="1400" b="1" dirty="0"/>
          </a:p>
          <a:p>
            <a:pPr>
              <a:lnSpc>
                <a:spcPct val="90000"/>
              </a:lnSpc>
            </a:pPr>
            <a:r>
              <a:rPr lang="en-US" altLang="pl-PL" sz="1400" b="1" dirty="0"/>
              <a:t>In chronic renal failure 20% - 50% of </a:t>
            </a:r>
            <a:r>
              <a:rPr lang="en-US" altLang="pl-PL" sz="1400" b="1" dirty="0" err="1"/>
              <a:t>patassium</a:t>
            </a:r>
            <a:r>
              <a:rPr lang="en-US" altLang="pl-PL" sz="1400" b="1" dirty="0"/>
              <a:t> is excreted in the stool</a:t>
            </a:r>
          </a:p>
          <a:p>
            <a:pPr>
              <a:lnSpc>
                <a:spcPct val="90000"/>
              </a:lnSpc>
            </a:pPr>
            <a:endParaRPr lang="en-US" altLang="pl-PL" sz="1400" b="1" dirty="0"/>
          </a:p>
          <a:p>
            <a:pPr>
              <a:lnSpc>
                <a:spcPct val="90000"/>
              </a:lnSpc>
            </a:pPr>
            <a:r>
              <a:rPr lang="en-US" altLang="pl-PL" sz="1400" b="1" dirty="0"/>
              <a:t>CKD - a marked increase in potassium excretion per </a:t>
            </a:r>
            <a:r>
              <a:rPr lang="en-US" altLang="pl-PL" sz="1400" b="1" dirty="0" err="1"/>
              <a:t>nephron</a:t>
            </a:r>
            <a:endParaRPr lang="en-US" altLang="pl-PL" sz="1400" b="1" dirty="0"/>
          </a:p>
          <a:p>
            <a:pPr>
              <a:lnSpc>
                <a:spcPct val="90000"/>
              </a:lnSpc>
            </a:pPr>
            <a:endParaRPr lang="en-US" altLang="pl-PL" sz="1400" b="1" dirty="0"/>
          </a:p>
          <a:p>
            <a:pPr>
              <a:lnSpc>
                <a:spcPct val="90000"/>
              </a:lnSpc>
            </a:pPr>
            <a:r>
              <a:rPr lang="en-US" altLang="pl-PL" sz="1400" b="1" dirty="0"/>
              <a:t>A normal concentration of potassium is maintained even on a normal potassium intake (60-80 </a:t>
            </a:r>
            <a:r>
              <a:rPr lang="en-US" altLang="pl-PL" sz="1400" b="1" dirty="0" err="1"/>
              <a:t>mEq</a:t>
            </a:r>
            <a:r>
              <a:rPr lang="en-US" altLang="pl-PL" sz="1400" b="1" dirty="0"/>
              <a:t>/day) until GFR falls below 10 ml/min</a:t>
            </a:r>
          </a:p>
          <a:p>
            <a:pPr>
              <a:lnSpc>
                <a:spcPct val="90000"/>
              </a:lnSpc>
            </a:pPr>
            <a:endParaRPr lang="en-US" altLang="pl-PL" sz="1400" b="1" dirty="0"/>
          </a:p>
          <a:p>
            <a:pPr>
              <a:lnSpc>
                <a:spcPct val="90000"/>
              </a:lnSpc>
            </a:pPr>
            <a:r>
              <a:rPr lang="en-US" altLang="pl-PL" sz="1400" b="1" dirty="0"/>
              <a:t>Potassium excretion depends on tubular secretion to maintain balance- </a:t>
            </a:r>
            <a:r>
              <a:rPr lang="en-US" altLang="pl-PL" sz="1400" b="1" dirty="0" err="1"/>
              <a:t>aldosteron</a:t>
            </a:r>
            <a:r>
              <a:rPr lang="en-US" altLang="pl-PL" sz="1400" b="1" dirty="0"/>
              <a:t> increases secretion in distal tubules (care with prescription of converting enzyme inhibitors – they may reduce </a:t>
            </a:r>
            <a:r>
              <a:rPr lang="en-US" altLang="pl-PL" sz="1400" b="1" dirty="0" err="1"/>
              <a:t>aldosterone</a:t>
            </a:r>
            <a:r>
              <a:rPr lang="en-US" altLang="pl-PL" sz="1400" b="1" dirty="0"/>
              <a:t> level)</a:t>
            </a:r>
          </a:p>
          <a:p>
            <a:pPr>
              <a:lnSpc>
                <a:spcPct val="90000"/>
              </a:lnSpc>
            </a:pPr>
            <a:endParaRPr lang="en-US" altLang="pl-PL" sz="1400" b="1" dirty="0"/>
          </a:p>
          <a:p>
            <a:pPr>
              <a:lnSpc>
                <a:spcPct val="90000"/>
              </a:lnSpc>
            </a:pPr>
            <a:r>
              <a:rPr lang="en-US" altLang="pl-PL" sz="1400" b="1" dirty="0"/>
              <a:t>Plasma level of potassium may rise in chronic renal failure as a result of redistribution of potassium between intra and extra cellular compartments, usually as a consequence of acidosis, use of beta blocking agents</a:t>
            </a:r>
          </a:p>
          <a:p>
            <a:pPr>
              <a:lnSpc>
                <a:spcPct val="90000"/>
              </a:lnSpc>
            </a:pPr>
            <a:endParaRPr lang="en-US" altLang="pl-PL" sz="1400" b="1" dirty="0"/>
          </a:p>
          <a:p>
            <a:pPr>
              <a:lnSpc>
                <a:spcPct val="90000"/>
              </a:lnSpc>
            </a:pPr>
            <a:r>
              <a:rPr lang="en-US" altLang="pl-PL" sz="1400" b="1" dirty="0"/>
              <a:t>Very little functional reserve remains to respond </a:t>
            </a:r>
            <a:r>
              <a:rPr lang="pl-PL" altLang="pl-PL" sz="1400" b="1" dirty="0"/>
              <a:t>to </a:t>
            </a:r>
            <a:r>
              <a:rPr lang="en-US" altLang="pl-PL" sz="1400" b="1" dirty="0"/>
              <a:t>sudden changes in potassium intake, metabolic acidosis or catabolic states may result in life-threat</a:t>
            </a:r>
            <a:r>
              <a:rPr lang="pl-PL" altLang="pl-PL" sz="1400" b="1" dirty="0" err="1"/>
              <a:t>ing</a:t>
            </a:r>
            <a:r>
              <a:rPr lang="en-US" altLang="pl-PL" sz="1400" b="1" dirty="0"/>
              <a:t> </a:t>
            </a:r>
            <a:r>
              <a:rPr lang="en-US" altLang="pl-PL" sz="1400" b="1" dirty="0" err="1"/>
              <a:t>hyperkalemia</a:t>
            </a:r>
            <a:endParaRPr lang="en-US" altLang="pl-PL" sz="1400" b="1" dirty="0"/>
          </a:p>
        </p:txBody>
      </p:sp>
      <p:sp>
        <p:nvSpPr>
          <p:cNvPr id="74" name="Rectangle 73">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Rectangle 79">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4" name="Text Box 6">
            <a:extLst>
              <a:ext uri="{FF2B5EF4-FFF2-40B4-BE49-F238E27FC236}">
                <a16:creationId xmlns:a16="http://schemas.microsoft.com/office/drawing/2014/main" id="{DBDEA5FD-87FC-AA4B-B4E0-B719B39D3D5B}"/>
              </a:ext>
            </a:extLst>
          </p:cNvPr>
          <p:cNvSpPr txBox="1">
            <a:spLocks noChangeArrowheads="1"/>
          </p:cNvSpPr>
          <p:nvPr/>
        </p:nvSpPr>
        <p:spPr bwMode="auto">
          <a:xfrm>
            <a:off x="1143000" y="1123950"/>
            <a:ext cx="7516801"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pl-PL" sz="1600" b="1" dirty="0"/>
              <a:t>   </a:t>
            </a:r>
            <a:r>
              <a:rPr lang="en-US" altLang="pl-PL" sz="1400" b="1" dirty="0"/>
              <a:t>CKD 7,2% - 14,8% of population (600 </a:t>
            </a:r>
            <a:r>
              <a:rPr lang="en-US" altLang="pl-PL" sz="1400" b="1" dirty="0" err="1"/>
              <a:t>mln</a:t>
            </a:r>
            <a:r>
              <a:rPr lang="en-US" altLang="pl-PL" sz="1400" b="1" dirty="0"/>
              <a:t> in the word, ( 6-16% , 4,3 </a:t>
            </a:r>
            <a:r>
              <a:rPr lang="en-US" altLang="pl-PL" sz="1400" b="1" dirty="0" err="1"/>
              <a:t>mln</a:t>
            </a:r>
            <a:r>
              <a:rPr lang="en-US" altLang="pl-PL" sz="1400" b="1" dirty="0"/>
              <a:t> in Poland)  </a:t>
            </a:r>
          </a:p>
          <a:p>
            <a:r>
              <a:rPr lang="en-US" altLang="pl-PL" sz="1400" b="1" dirty="0"/>
              <a:t>  </a:t>
            </a:r>
          </a:p>
          <a:p>
            <a:pPr>
              <a:buFontTx/>
              <a:buChar char="•"/>
            </a:pPr>
            <a:r>
              <a:rPr lang="en-US" altLang="pl-PL" sz="1400" b="1" dirty="0"/>
              <a:t>   Annual incidence of new ESRD patients continues to increase at rate of </a:t>
            </a:r>
          </a:p>
          <a:p>
            <a:r>
              <a:rPr lang="en-US" altLang="pl-PL" sz="1400" b="1" dirty="0">
                <a:solidFill>
                  <a:srgbClr val="FF0000"/>
                </a:solidFill>
                <a:effectLst>
                  <a:outerShdw blurRad="38100" dist="38100" dir="2700000" algn="tl">
                    <a:srgbClr val="C0C0C0"/>
                  </a:outerShdw>
                </a:effectLst>
              </a:rPr>
              <a:t>    9% per year</a:t>
            </a:r>
            <a:r>
              <a:rPr lang="en-US" altLang="pl-PL" sz="1400" b="1" dirty="0"/>
              <a:t>, with a predominance in patients older than 60 years of age</a:t>
            </a:r>
          </a:p>
          <a:p>
            <a:endParaRPr lang="en-US" altLang="pl-PL" sz="1400" b="1" dirty="0"/>
          </a:p>
          <a:p>
            <a:pPr>
              <a:buFontTx/>
              <a:buChar char="•"/>
            </a:pPr>
            <a:r>
              <a:rPr lang="en-US" altLang="pl-PL" sz="1400" b="1" dirty="0"/>
              <a:t>   </a:t>
            </a:r>
          </a:p>
          <a:p>
            <a:pPr>
              <a:buFontTx/>
              <a:buChar char="•"/>
            </a:pPr>
            <a:r>
              <a:rPr lang="en-US" altLang="pl-PL" sz="1400" b="1" dirty="0"/>
              <a:t>  Dialysis treatment, kidney transplantation  in patients with ESRD is considered as </a:t>
            </a:r>
          </a:p>
          <a:p>
            <a:r>
              <a:rPr lang="en-US" altLang="pl-PL" sz="1400" b="1" dirty="0"/>
              <a:t>    an  extension of the natural history of chronic renal failure</a:t>
            </a:r>
          </a:p>
          <a:p>
            <a:endParaRPr lang="en-US" altLang="pl-PL" sz="1400" b="1" dirty="0"/>
          </a:p>
          <a:p>
            <a:pPr>
              <a:buFontTx/>
              <a:buChar char="•"/>
            </a:pPr>
            <a:r>
              <a:rPr lang="en-US" altLang="pl-PL" sz="1400" b="1" dirty="0"/>
              <a:t>   Aggressive treatment of risk factors for cardiovascular disease – </a:t>
            </a:r>
          </a:p>
          <a:p>
            <a:r>
              <a:rPr lang="en-US" altLang="pl-PL" sz="1400" b="1" dirty="0"/>
              <a:t>    especially diabetes, hypertension – is essential (cardiovascular morbidity accounts </a:t>
            </a:r>
          </a:p>
          <a:p>
            <a:r>
              <a:rPr lang="en-US" altLang="pl-PL" sz="1400" b="1" dirty="0"/>
              <a:t>    for 50% of deaths in patients with ESRD)</a:t>
            </a:r>
          </a:p>
          <a:p>
            <a:endParaRPr lang="en-US" altLang="pl-PL" sz="1400" b="1" dirty="0"/>
          </a:p>
          <a:p>
            <a:pPr>
              <a:buFontTx/>
              <a:buChar char="•"/>
            </a:pPr>
            <a:r>
              <a:rPr lang="en-US" altLang="pl-PL" sz="1400" b="1" dirty="0"/>
              <a:t>   Dialysis treatment is an equivalent to GFR of only about 10 ml/min</a:t>
            </a:r>
          </a:p>
          <a:p>
            <a:endParaRPr lang="en-US" altLang="pl-PL" sz="1400" b="1" dirty="0"/>
          </a:p>
          <a:p>
            <a:pPr>
              <a:buFontTx/>
              <a:buChar char="•"/>
            </a:pPr>
            <a:r>
              <a:rPr lang="en-US" altLang="pl-PL" sz="1400" b="1" dirty="0"/>
              <a:t>   Some problems of patients with chronic renal failure are not completely </a:t>
            </a:r>
          </a:p>
          <a:p>
            <a:r>
              <a:rPr lang="en-US" altLang="pl-PL" sz="1400" b="1" dirty="0"/>
              <a:t>    resolved by chronic dialysis</a:t>
            </a:r>
          </a:p>
          <a:p>
            <a:endParaRPr lang="en-US" altLang="pl-PL" sz="1400" b="1" dirty="0"/>
          </a:p>
          <a:p>
            <a:pPr>
              <a:buFontTx/>
              <a:buChar char="•"/>
            </a:pPr>
            <a:r>
              <a:rPr lang="en-US" altLang="pl-PL" sz="1400" b="1" dirty="0"/>
              <a:t>   A substantial proportion of </a:t>
            </a:r>
            <a:r>
              <a:rPr lang="pl-PL" altLang="pl-PL" sz="1400" b="1" dirty="0" err="1"/>
              <a:t>patients</a:t>
            </a:r>
            <a:r>
              <a:rPr lang="en-US" altLang="pl-PL" sz="1400" b="1" dirty="0"/>
              <a:t> </a:t>
            </a:r>
            <a:r>
              <a:rPr lang="pl-PL" altLang="pl-PL" sz="1400" b="1" dirty="0" err="1"/>
              <a:t>with</a:t>
            </a:r>
            <a:r>
              <a:rPr lang="en-US" altLang="pl-PL" sz="1400" b="1" dirty="0"/>
              <a:t> chronic renal failure might be </a:t>
            </a:r>
          </a:p>
          <a:p>
            <a:r>
              <a:rPr lang="en-US" altLang="pl-PL" sz="1400" b="1" dirty="0"/>
              <a:t>    converted to chronic renal insufficiency, or at least progression toward ESRD </a:t>
            </a:r>
          </a:p>
          <a:p>
            <a:r>
              <a:rPr lang="en-US" altLang="pl-PL" sz="1400" b="1" dirty="0"/>
              <a:t>    might be slowed</a:t>
            </a:r>
          </a:p>
        </p:txBody>
      </p:sp>
      <p:sp>
        <p:nvSpPr>
          <p:cNvPr id="78858" name="Text Box 10">
            <a:extLst>
              <a:ext uri="{FF2B5EF4-FFF2-40B4-BE49-F238E27FC236}">
                <a16:creationId xmlns:a16="http://schemas.microsoft.com/office/drawing/2014/main" id="{303E6FC7-E506-6E40-BCBB-91104C3EA03F}"/>
              </a:ext>
            </a:extLst>
          </p:cNvPr>
          <p:cNvSpPr txBox="1">
            <a:spLocks noChangeArrowheads="1"/>
          </p:cNvSpPr>
          <p:nvPr/>
        </p:nvSpPr>
        <p:spPr bwMode="auto">
          <a:xfrm>
            <a:off x="2270125" y="61325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pl-PL"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090" name="Rectangle 2">
            <a:extLst>
              <a:ext uri="{FF2B5EF4-FFF2-40B4-BE49-F238E27FC236}">
                <a16:creationId xmlns:a16="http://schemas.microsoft.com/office/drawing/2014/main" id="{AD444364-3407-F444-90EF-1F89EE461751}"/>
              </a:ext>
            </a:extLst>
          </p:cNvPr>
          <p:cNvSpPr>
            <a:spLocks noGrp="1" noChangeArrowheads="1"/>
          </p:cNvSpPr>
          <p:nvPr>
            <p:ph type="title"/>
          </p:nvPr>
        </p:nvSpPr>
        <p:spPr>
          <a:xfrm>
            <a:off x="482600" y="321734"/>
            <a:ext cx="8178799" cy="1135737"/>
          </a:xfrm>
        </p:spPr>
        <p:txBody>
          <a:bodyPr>
            <a:normAutofit/>
          </a:bodyPr>
          <a:lstStyle/>
          <a:p>
            <a:r>
              <a:rPr lang="en-US" altLang="pl-PL" sz="3100" b="1" dirty="0">
                <a:effectLst>
                  <a:outerShdw blurRad="38100" dist="38100" dir="2700000" algn="tl">
                    <a:srgbClr val="C0C0C0"/>
                  </a:outerShdw>
                </a:effectLst>
              </a:rPr>
              <a:t>Acid-Base Balance</a:t>
            </a:r>
            <a:endParaRPr lang="en-US" altLang="pl-PL" sz="3100" b="1" dirty="0"/>
          </a:p>
        </p:txBody>
      </p:sp>
      <p:sp>
        <p:nvSpPr>
          <p:cNvPr id="89091" name="Rectangle 3">
            <a:extLst>
              <a:ext uri="{FF2B5EF4-FFF2-40B4-BE49-F238E27FC236}">
                <a16:creationId xmlns:a16="http://schemas.microsoft.com/office/drawing/2014/main" id="{9662E54C-23CF-B140-8712-456F948C2F04}"/>
              </a:ext>
            </a:extLst>
          </p:cNvPr>
          <p:cNvSpPr>
            <a:spLocks noGrp="1" noChangeArrowheads="1"/>
          </p:cNvSpPr>
          <p:nvPr>
            <p:ph type="body" idx="1"/>
          </p:nvPr>
        </p:nvSpPr>
        <p:spPr>
          <a:xfrm>
            <a:off x="482600" y="1782981"/>
            <a:ext cx="8178799" cy="4393982"/>
          </a:xfrm>
        </p:spPr>
        <p:txBody>
          <a:bodyPr>
            <a:normAutofit/>
          </a:bodyPr>
          <a:lstStyle/>
          <a:p>
            <a:pPr>
              <a:lnSpc>
                <a:spcPct val="90000"/>
              </a:lnSpc>
            </a:pPr>
            <a:r>
              <a:rPr lang="en-US" altLang="pl-PL" sz="1400" b="1" dirty="0"/>
              <a:t>In normal human renal reabsorption of bicarbonate equals 4000 </a:t>
            </a:r>
            <a:r>
              <a:rPr lang="en-US" altLang="pl-PL" sz="1400" b="1" dirty="0" err="1"/>
              <a:t>mEq</a:t>
            </a:r>
            <a:endParaRPr lang="en-US" altLang="pl-PL" sz="1400" b="1" dirty="0"/>
          </a:p>
          <a:p>
            <a:pPr>
              <a:lnSpc>
                <a:spcPct val="90000"/>
              </a:lnSpc>
            </a:pPr>
            <a:endParaRPr lang="en-US" altLang="pl-PL" sz="1400" b="1" dirty="0"/>
          </a:p>
          <a:p>
            <a:pPr>
              <a:lnSpc>
                <a:spcPct val="90000"/>
              </a:lnSpc>
            </a:pPr>
            <a:r>
              <a:rPr lang="en-US" altLang="pl-PL" sz="1400" b="1" dirty="0"/>
              <a:t>Urinary excretion of hydrogen ions is 50-100 </a:t>
            </a:r>
            <a:r>
              <a:rPr lang="en-US" altLang="pl-PL" sz="1400" b="1" dirty="0" err="1"/>
              <a:t>mEq</a:t>
            </a:r>
            <a:r>
              <a:rPr lang="en-US" altLang="pl-PL" sz="1400" b="1" dirty="0"/>
              <a:t> in the form of ammonium and </a:t>
            </a:r>
            <a:r>
              <a:rPr lang="en-US" altLang="pl-PL" sz="1400" b="1" dirty="0" err="1"/>
              <a:t>titrable</a:t>
            </a:r>
            <a:r>
              <a:rPr lang="en-US" altLang="pl-PL" sz="1400" b="1" dirty="0"/>
              <a:t> acid (H+ bound to phosphate and other buffer ions)</a:t>
            </a:r>
          </a:p>
          <a:p>
            <a:pPr>
              <a:lnSpc>
                <a:spcPct val="90000"/>
              </a:lnSpc>
            </a:pPr>
            <a:endParaRPr lang="en-US" altLang="pl-PL" sz="1400" b="1" dirty="0"/>
          </a:p>
          <a:p>
            <a:pPr>
              <a:lnSpc>
                <a:spcPct val="90000"/>
              </a:lnSpc>
            </a:pPr>
            <a:r>
              <a:rPr lang="en-US" altLang="pl-PL" sz="1400" b="1" dirty="0"/>
              <a:t>Because of   compensatory adaptations in acid excretion by residual nephrons most patients do not have significant acidosis until GFR falls below about 25% of normal</a:t>
            </a:r>
          </a:p>
          <a:p>
            <a:pPr>
              <a:lnSpc>
                <a:spcPct val="90000"/>
              </a:lnSpc>
            </a:pPr>
            <a:endParaRPr lang="en-US" altLang="pl-PL" sz="1400" b="1" dirty="0"/>
          </a:p>
          <a:p>
            <a:pPr>
              <a:lnSpc>
                <a:spcPct val="90000"/>
              </a:lnSpc>
            </a:pPr>
            <a:r>
              <a:rPr lang="en-US" altLang="pl-PL" sz="1400" b="1" dirty="0"/>
              <a:t>Other buffers such as carbonate of bone are utilized in buffering the hydrogen ion retention</a:t>
            </a:r>
          </a:p>
          <a:p>
            <a:pPr>
              <a:lnSpc>
                <a:spcPct val="90000"/>
              </a:lnSpc>
            </a:pPr>
            <a:endParaRPr lang="en-US" altLang="pl-PL" sz="1400" b="1" dirty="0"/>
          </a:p>
          <a:p>
            <a:pPr>
              <a:lnSpc>
                <a:spcPct val="90000"/>
              </a:lnSpc>
            </a:pPr>
            <a:r>
              <a:rPr lang="en-US" altLang="pl-PL" sz="1400" b="1" dirty="0"/>
              <a:t>In some patients is also urinary bicarbonate leak when the plasma levels are restored by the infusion of bicarbonate (high PTH level)</a:t>
            </a:r>
          </a:p>
          <a:p>
            <a:pPr>
              <a:lnSpc>
                <a:spcPct val="90000"/>
              </a:lnSpc>
            </a:pPr>
            <a:endParaRPr lang="en-US" altLang="pl-PL" sz="1400" b="1" dirty="0"/>
          </a:p>
          <a:p>
            <a:pPr>
              <a:lnSpc>
                <a:spcPct val="90000"/>
              </a:lnSpc>
            </a:pPr>
            <a:r>
              <a:rPr lang="en-US" altLang="pl-PL" sz="1400" b="1" dirty="0"/>
              <a:t>Two types acidosis occurs in chronic renal failure:1) hyperchloremic acidosis (normal anion gap); 2) metabolic acidosis (increased anion gap: accumulation of phosphate, sulfate) </a:t>
            </a:r>
          </a:p>
        </p:txBody>
      </p:sp>
      <p:sp>
        <p:nvSpPr>
          <p:cNvPr id="74" name="Rectangle 73">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098" name="Rectangle 79">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114" name="Rectangle 2">
            <a:extLst>
              <a:ext uri="{FF2B5EF4-FFF2-40B4-BE49-F238E27FC236}">
                <a16:creationId xmlns:a16="http://schemas.microsoft.com/office/drawing/2014/main" id="{D13C55F8-2B93-E84E-B996-A5E0E5FF261B}"/>
              </a:ext>
            </a:extLst>
          </p:cNvPr>
          <p:cNvSpPr>
            <a:spLocks noGrp="1" noChangeArrowheads="1"/>
          </p:cNvSpPr>
          <p:nvPr>
            <p:ph type="title"/>
          </p:nvPr>
        </p:nvSpPr>
        <p:spPr>
          <a:xfrm>
            <a:off x="482600" y="321734"/>
            <a:ext cx="8178799" cy="1135737"/>
          </a:xfrm>
        </p:spPr>
        <p:txBody>
          <a:bodyPr>
            <a:normAutofit/>
          </a:bodyPr>
          <a:lstStyle/>
          <a:p>
            <a:r>
              <a:rPr lang="pl-PL" altLang="pl-PL" sz="3100" b="1">
                <a:effectLst>
                  <a:outerShdw blurRad="38100" dist="38100" dir="2700000" algn="tl">
                    <a:srgbClr val="C0C0C0"/>
                  </a:outerShdw>
                </a:effectLst>
              </a:rPr>
              <a:t>Magnesium</a:t>
            </a:r>
            <a:endParaRPr lang="pl-PL" altLang="pl-PL" sz="3100" b="1"/>
          </a:p>
        </p:txBody>
      </p:sp>
      <p:sp>
        <p:nvSpPr>
          <p:cNvPr id="90115" name="Rectangle 3">
            <a:extLst>
              <a:ext uri="{FF2B5EF4-FFF2-40B4-BE49-F238E27FC236}">
                <a16:creationId xmlns:a16="http://schemas.microsoft.com/office/drawing/2014/main" id="{42C4713F-A70F-0D4C-8186-40BC61CCC0DE}"/>
              </a:ext>
            </a:extLst>
          </p:cNvPr>
          <p:cNvSpPr>
            <a:spLocks noGrp="1" noChangeArrowheads="1"/>
          </p:cNvSpPr>
          <p:nvPr>
            <p:ph type="body" idx="1"/>
          </p:nvPr>
        </p:nvSpPr>
        <p:spPr>
          <a:xfrm>
            <a:off x="482600" y="1782981"/>
            <a:ext cx="8178799" cy="4393982"/>
          </a:xfrm>
        </p:spPr>
        <p:txBody>
          <a:bodyPr>
            <a:normAutofit/>
          </a:bodyPr>
          <a:lstStyle/>
          <a:p>
            <a:r>
              <a:rPr lang="en-US" altLang="pl-PL" sz="1700" b="1"/>
              <a:t>Most patients with chronic renal failure have normal or moderately elevated serum magnesium level</a:t>
            </a:r>
          </a:p>
          <a:p>
            <a:endParaRPr lang="en-US" altLang="pl-PL" sz="1700" b="1"/>
          </a:p>
          <a:p>
            <a:r>
              <a:rPr lang="en-US" altLang="pl-PL" sz="1700" b="1"/>
              <a:t>The serum magnesium level rises further in response to acidosis, administration of wit D</a:t>
            </a:r>
          </a:p>
          <a:p>
            <a:endParaRPr lang="en-US" altLang="pl-PL" sz="1700" b="1"/>
          </a:p>
          <a:p>
            <a:r>
              <a:rPr lang="en-US" altLang="pl-PL" sz="1700" b="1"/>
              <a:t>In patients with high level of magnesium may occur: muscle weakness, skin irritation, in patients with very high magnesium level may occur dramatic symptoms: muscle paralysis, respiratory failure  </a:t>
            </a:r>
          </a:p>
        </p:txBody>
      </p:sp>
      <p:sp>
        <p:nvSpPr>
          <p:cNvPr id="74" name="Rectangle 73">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Rectangle 79">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138" name="Rectangle 2">
            <a:extLst>
              <a:ext uri="{FF2B5EF4-FFF2-40B4-BE49-F238E27FC236}">
                <a16:creationId xmlns:a16="http://schemas.microsoft.com/office/drawing/2014/main" id="{2A23BE97-9549-5D45-9334-9CF35832CAD2}"/>
              </a:ext>
            </a:extLst>
          </p:cNvPr>
          <p:cNvSpPr>
            <a:spLocks noGrp="1" noChangeArrowheads="1"/>
          </p:cNvSpPr>
          <p:nvPr>
            <p:ph type="title"/>
          </p:nvPr>
        </p:nvSpPr>
        <p:spPr>
          <a:xfrm>
            <a:off x="482600" y="321734"/>
            <a:ext cx="8178799" cy="1135737"/>
          </a:xfrm>
        </p:spPr>
        <p:txBody>
          <a:bodyPr>
            <a:normAutofit/>
          </a:bodyPr>
          <a:lstStyle/>
          <a:p>
            <a:r>
              <a:rPr lang="en-US" altLang="pl-PL" sz="3100" b="1">
                <a:effectLst>
                  <a:outerShdw blurRad="38100" dist="38100" dir="2700000" algn="tl">
                    <a:srgbClr val="C0C0C0"/>
                  </a:outerShdw>
                </a:effectLst>
              </a:rPr>
              <a:t>Phosphate and Calcium</a:t>
            </a:r>
            <a:endParaRPr lang="en-US" altLang="pl-PL" sz="3100" b="1"/>
          </a:p>
        </p:txBody>
      </p:sp>
      <p:sp>
        <p:nvSpPr>
          <p:cNvPr id="91139" name="Rectangle 3">
            <a:extLst>
              <a:ext uri="{FF2B5EF4-FFF2-40B4-BE49-F238E27FC236}">
                <a16:creationId xmlns:a16="http://schemas.microsoft.com/office/drawing/2014/main" id="{9B68AD3C-E44A-1B49-8DCB-76B1FC1D169B}"/>
              </a:ext>
            </a:extLst>
          </p:cNvPr>
          <p:cNvSpPr>
            <a:spLocks noGrp="1" noChangeArrowheads="1"/>
          </p:cNvSpPr>
          <p:nvPr>
            <p:ph type="body" idx="1"/>
          </p:nvPr>
        </p:nvSpPr>
        <p:spPr>
          <a:xfrm>
            <a:off x="482600" y="1782981"/>
            <a:ext cx="8178799" cy="4393982"/>
          </a:xfrm>
        </p:spPr>
        <p:txBody>
          <a:bodyPr>
            <a:normAutofit/>
          </a:bodyPr>
          <a:lstStyle/>
          <a:p>
            <a:pPr>
              <a:lnSpc>
                <a:spcPct val="90000"/>
              </a:lnSpc>
            </a:pPr>
            <a:r>
              <a:rPr lang="en-US" altLang="pl-PL" sz="1700" b="1"/>
              <a:t>Hyperfosfatemia is seen commonly in patients with GFR of 25 ml/min or less on an unrestricted diete</a:t>
            </a:r>
          </a:p>
          <a:p>
            <a:pPr>
              <a:lnSpc>
                <a:spcPct val="90000"/>
              </a:lnSpc>
            </a:pPr>
            <a:endParaRPr lang="en-US" altLang="pl-PL" sz="1700" b="1"/>
          </a:p>
          <a:p>
            <a:pPr>
              <a:lnSpc>
                <a:spcPct val="90000"/>
              </a:lnSpc>
            </a:pPr>
            <a:r>
              <a:rPr lang="en-US" altLang="pl-PL" sz="1700" b="1"/>
              <a:t>Hypocalcaemia is due to several factors: increase in serum phosphate level leads to reciprocal decrease serum levels of  1,25(0H)2 wit D3; nephron loss</a:t>
            </a:r>
          </a:p>
          <a:p>
            <a:pPr>
              <a:lnSpc>
                <a:spcPct val="90000"/>
              </a:lnSpc>
            </a:pPr>
            <a:endParaRPr lang="en-US" altLang="pl-PL" sz="1700" b="1"/>
          </a:p>
          <a:p>
            <a:pPr>
              <a:lnSpc>
                <a:spcPct val="90000"/>
              </a:lnSpc>
            </a:pPr>
            <a:r>
              <a:rPr lang="en-US" altLang="pl-PL" sz="1700" b="1"/>
              <a:t>Decrease calcium absorption from the gastrointestinal tract</a:t>
            </a:r>
          </a:p>
          <a:p>
            <a:pPr>
              <a:lnSpc>
                <a:spcPct val="90000"/>
              </a:lnSpc>
            </a:pPr>
            <a:endParaRPr lang="en-US" altLang="pl-PL" sz="1700" b="1"/>
          </a:p>
          <a:p>
            <a:pPr>
              <a:lnSpc>
                <a:spcPct val="90000"/>
              </a:lnSpc>
            </a:pPr>
            <a:r>
              <a:rPr lang="en-US" altLang="pl-PL" sz="1700" b="1"/>
              <a:t>Ability of PTH to mobilize calcium  from bone is impaired</a:t>
            </a:r>
          </a:p>
          <a:p>
            <a:pPr>
              <a:lnSpc>
                <a:spcPct val="90000"/>
              </a:lnSpc>
            </a:pPr>
            <a:endParaRPr lang="en-US" altLang="pl-PL" sz="1700" b="1"/>
          </a:p>
          <a:p>
            <a:pPr>
              <a:lnSpc>
                <a:spcPct val="90000"/>
              </a:lnSpc>
            </a:pPr>
            <a:r>
              <a:rPr lang="en-US" altLang="pl-PL" sz="1700" b="1"/>
              <a:t>Metabolic acidosis tends to increase the fraction of ionized calcium and prevents some of the clinical consequences of hypocalcaemia</a:t>
            </a:r>
          </a:p>
          <a:p>
            <a:pPr>
              <a:lnSpc>
                <a:spcPct val="90000"/>
              </a:lnSpc>
            </a:pPr>
            <a:endParaRPr lang="en-US" altLang="pl-PL" sz="1700" b="1"/>
          </a:p>
          <a:p>
            <a:pPr>
              <a:lnSpc>
                <a:spcPct val="90000"/>
              </a:lnSpc>
            </a:pPr>
            <a:r>
              <a:rPr lang="en-US" altLang="pl-PL" sz="1700" b="1"/>
              <a:t>Rapid correction of acidosis  may lead to a fall in ionized calcium level and to acute manifestations of hypocalcaemia (tetany, convulsions)</a:t>
            </a:r>
          </a:p>
        </p:txBody>
      </p:sp>
      <p:sp>
        <p:nvSpPr>
          <p:cNvPr id="74" name="Rectangle 73">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Rectangle 79">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87" name="Line 19">
            <a:extLst>
              <a:ext uri="{FF2B5EF4-FFF2-40B4-BE49-F238E27FC236}">
                <a16:creationId xmlns:a16="http://schemas.microsoft.com/office/drawing/2014/main" id="{737CE16E-B291-6442-912F-676FA3851FD7}"/>
              </a:ext>
            </a:extLst>
          </p:cNvPr>
          <p:cNvSpPr>
            <a:spLocks noChangeShapeType="1"/>
          </p:cNvSpPr>
          <p:nvPr/>
        </p:nvSpPr>
        <p:spPr bwMode="auto">
          <a:xfrm>
            <a:off x="762000" y="533400"/>
            <a:ext cx="0" cy="55626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83988" name="Line 20">
            <a:extLst>
              <a:ext uri="{FF2B5EF4-FFF2-40B4-BE49-F238E27FC236}">
                <a16:creationId xmlns:a16="http://schemas.microsoft.com/office/drawing/2014/main" id="{012A93B0-2C68-6342-B23A-77AB651C96ED}"/>
              </a:ext>
            </a:extLst>
          </p:cNvPr>
          <p:cNvSpPr>
            <a:spLocks noChangeShapeType="1"/>
          </p:cNvSpPr>
          <p:nvPr/>
        </p:nvSpPr>
        <p:spPr bwMode="auto">
          <a:xfrm>
            <a:off x="762000" y="6096000"/>
            <a:ext cx="7620000"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83992" name="Line 24">
            <a:extLst>
              <a:ext uri="{FF2B5EF4-FFF2-40B4-BE49-F238E27FC236}">
                <a16:creationId xmlns:a16="http://schemas.microsoft.com/office/drawing/2014/main" id="{CF8C19BB-71DB-294F-A29E-0E12965E281E}"/>
              </a:ext>
            </a:extLst>
          </p:cNvPr>
          <p:cNvSpPr>
            <a:spLocks noChangeShapeType="1"/>
          </p:cNvSpPr>
          <p:nvPr/>
        </p:nvSpPr>
        <p:spPr bwMode="auto">
          <a:xfrm>
            <a:off x="685800" y="609600"/>
            <a:ext cx="228600"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83999" name="Line 31">
            <a:extLst>
              <a:ext uri="{FF2B5EF4-FFF2-40B4-BE49-F238E27FC236}">
                <a16:creationId xmlns:a16="http://schemas.microsoft.com/office/drawing/2014/main" id="{9C879BDC-0836-BB4C-B59F-EC35E191F833}"/>
              </a:ext>
            </a:extLst>
          </p:cNvPr>
          <p:cNvSpPr>
            <a:spLocks noChangeShapeType="1"/>
          </p:cNvSpPr>
          <p:nvPr/>
        </p:nvSpPr>
        <p:spPr bwMode="auto">
          <a:xfrm flipH="1">
            <a:off x="685800" y="1371600"/>
            <a:ext cx="228600"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84001" name="Text Box 33">
            <a:extLst>
              <a:ext uri="{FF2B5EF4-FFF2-40B4-BE49-F238E27FC236}">
                <a16:creationId xmlns:a16="http://schemas.microsoft.com/office/drawing/2014/main" id="{53F31787-587B-3741-8E7C-400EE9E16427}"/>
              </a:ext>
            </a:extLst>
          </p:cNvPr>
          <p:cNvSpPr txBox="1">
            <a:spLocks noChangeArrowheads="1"/>
          </p:cNvSpPr>
          <p:nvPr/>
        </p:nvSpPr>
        <p:spPr bwMode="auto">
          <a:xfrm>
            <a:off x="136525" y="569913"/>
            <a:ext cx="666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pl-PL"/>
              <a:t>GFR</a:t>
            </a:r>
          </a:p>
        </p:txBody>
      </p:sp>
      <p:sp>
        <p:nvSpPr>
          <p:cNvPr id="84004" name="Text Box 36">
            <a:extLst>
              <a:ext uri="{FF2B5EF4-FFF2-40B4-BE49-F238E27FC236}">
                <a16:creationId xmlns:a16="http://schemas.microsoft.com/office/drawing/2014/main" id="{569E2BA7-076B-6A4A-85A4-5457E4D4BC9C}"/>
              </a:ext>
            </a:extLst>
          </p:cNvPr>
          <p:cNvSpPr txBox="1">
            <a:spLocks noChangeArrowheads="1"/>
          </p:cNvSpPr>
          <p:nvPr/>
        </p:nvSpPr>
        <p:spPr bwMode="auto">
          <a:xfrm>
            <a:off x="831850" y="417513"/>
            <a:ext cx="1301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pl-PL"/>
              <a:t>120 ml/min</a:t>
            </a:r>
          </a:p>
        </p:txBody>
      </p:sp>
      <p:sp>
        <p:nvSpPr>
          <p:cNvPr id="84009" name="Text Box 41">
            <a:extLst>
              <a:ext uri="{FF2B5EF4-FFF2-40B4-BE49-F238E27FC236}">
                <a16:creationId xmlns:a16="http://schemas.microsoft.com/office/drawing/2014/main" id="{DDEBC6CE-7B32-984A-BB3D-0B75311F2391}"/>
              </a:ext>
            </a:extLst>
          </p:cNvPr>
          <p:cNvSpPr txBox="1">
            <a:spLocks noChangeArrowheads="1"/>
          </p:cNvSpPr>
          <p:nvPr/>
        </p:nvSpPr>
        <p:spPr bwMode="auto">
          <a:xfrm>
            <a:off x="4784725" y="15605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pl-PL"/>
          </a:p>
        </p:txBody>
      </p:sp>
      <p:cxnSp>
        <p:nvCxnSpPr>
          <p:cNvPr id="84011" name="AutoShape 43">
            <a:extLst>
              <a:ext uri="{FF2B5EF4-FFF2-40B4-BE49-F238E27FC236}">
                <a16:creationId xmlns:a16="http://schemas.microsoft.com/office/drawing/2014/main" id="{DEE10CC2-A783-854B-8CD1-F045192CFC84}"/>
              </a:ext>
            </a:extLst>
          </p:cNvPr>
          <p:cNvCxnSpPr>
            <a:cxnSpLocks noChangeShapeType="1"/>
          </p:cNvCxnSpPr>
          <p:nvPr/>
        </p:nvCxnSpPr>
        <p:spPr bwMode="auto">
          <a:xfrm>
            <a:off x="990600" y="762000"/>
            <a:ext cx="2438400" cy="228600"/>
          </a:xfrm>
          <a:prstGeom prst="bentConnector3">
            <a:avLst>
              <a:gd name="adj1" fmla="val 50000"/>
            </a:avLst>
          </a:prstGeom>
          <a:noFill/>
          <a:ln w="317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012" name="AutoShape 44">
            <a:extLst>
              <a:ext uri="{FF2B5EF4-FFF2-40B4-BE49-F238E27FC236}">
                <a16:creationId xmlns:a16="http://schemas.microsoft.com/office/drawing/2014/main" id="{D04A74EC-88DD-FD43-8D19-6109E5CDAE19}"/>
              </a:ext>
            </a:extLst>
          </p:cNvPr>
          <p:cNvCxnSpPr>
            <a:cxnSpLocks noChangeShapeType="1"/>
          </p:cNvCxnSpPr>
          <p:nvPr/>
        </p:nvCxnSpPr>
        <p:spPr bwMode="auto">
          <a:xfrm>
            <a:off x="3429000" y="1219200"/>
            <a:ext cx="2438400" cy="304800"/>
          </a:xfrm>
          <a:prstGeom prst="bentConnector3">
            <a:avLst>
              <a:gd name="adj1" fmla="val 50000"/>
            </a:avLst>
          </a:prstGeom>
          <a:noFill/>
          <a:ln w="317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4013" name="Line 45">
            <a:extLst>
              <a:ext uri="{FF2B5EF4-FFF2-40B4-BE49-F238E27FC236}">
                <a16:creationId xmlns:a16="http://schemas.microsoft.com/office/drawing/2014/main" id="{3F7630FA-42A7-BD4D-80B6-A717D41ECA98}"/>
              </a:ext>
            </a:extLst>
          </p:cNvPr>
          <p:cNvSpPr>
            <a:spLocks noChangeShapeType="1"/>
          </p:cNvSpPr>
          <p:nvPr/>
        </p:nvSpPr>
        <p:spPr bwMode="auto">
          <a:xfrm>
            <a:off x="3429000" y="990600"/>
            <a:ext cx="0" cy="2286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84014" name="Line 46">
            <a:extLst>
              <a:ext uri="{FF2B5EF4-FFF2-40B4-BE49-F238E27FC236}">
                <a16:creationId xmlns:a16="http://schemas.microsoft.com/office/drawing/2014/main" id="{575A5893-303E-F34C-B439-1BCB9BB6AD55}"/>
              </a:ext>
            </a:extLst>
          </p:cNvPr>
          <p:cNvSpPr>
            <a:spLocks noChangeShapeType="1"/>
          </p:cNvSpPr>
          <p:nvPr/>
        </p:nvSpPr>
        <p:spPr bwMode="auto">
          <a:xfrm>
            <a:off x="762000" y="1752600"/>
            <a:ext cx="6553200"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84019" name="Line 51">
            <a:extLst>
              <a:ext uri="{FF2B5EF4-FFF2-40B4-BE49-F238E27FC236}">
                <a16:creationId xmlns:a16="http://schemas.microsoft.com/office/drawing/2014/main" id="{D483231F-FF55-7849-93BF-B18DE8C38727}"/>
              </a:ext>
            </a:extLst>
          </p:cNvPr>
          <p:cNvSpPr>
            <a:spLocks noChangeShapeType="1"/>
          </p:cNvSpPr>
          <p:nvPr/>
        </p:nvSpPr>
        <p:spPr bwMode="auto">
          <a:xfrm flipV="1">
            <a:off x="1828800" y="2057400"/>
            <a:ext cx="304800" cy="45720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84026" name="Line 58">
            <a:extLst>
              <a:ext uri="{FF2B5EF4-FFF2-40B4-BE49-F238E27FC236}">
                <a16:creationId xmlns:a16="http://schemas.microsoft.com/office/drawing/2014/main" id="{97227CF9-3823-D741-84AF-4A2C0C34E28B}"/>
              </a:ext>
            </a:extLst>
          </p:cNvPr>
          <p:cNvSpPr>
            <a:spLocks noChangeShapeType="1"/>
          </p:cNvSpPr>
          <p:nvPr/>
        </p:nvSpPr>
        <p:spPr bwMode="auto">
          <a:xfrm>
            <a:off x="2133600" y="2057400"/>
            <a:ext cx="304800" cy="45720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84027" name="Line 59">
            <a:extLst>
              <a:ext uri="{FF2B5EF4-FFF2-40B4-BE49-F238E27FC236}">
                <a16:creationId xmlns:a16="http://schemas.microsoft.com/office/drawing/2014/main" id="{6B53B303-BE17-314C-884E-9B388E95E214}"/>
              </a:ext>
            </a:extLst>
          </p:cNvPr>
          <p:cNvSpPr>
            <a:spLocks noChangeShapeType="1"/>
          </p:cNvSpPr>
          <p:nvPr/>
        </p:nvSpPr>
        <p:spPr bwMode="auto">
          <a:xfrm>
            <a:off x="2438400" y="2514600"/>
            <a:ext cx="609600" cy="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84033" name="Line 65">
            <a:extLst>
              <a:ext uri="{FF2B5EF4-FFF2-40B4-BE49-F238E27FC236}">
                <a16:creationId xmlns:a16="http://schemas.microsoft.com/office/drawing/2014/main" id="{7EC8845A-F701-A744-8326-5D7E27D855F8}"/>
              </a:ext>
            </a:extLst>
          </p:cNvPr>
          <p:cNvSpPr>
            <a:spLocks noChangeShapeType="1"/>
          </p:cNvSpPr>
          <p:nvPr/>
        </p:nvSpPr>
        <p:spPr bwMode="auto">
          <a:xfrm flipV="1">
            <a:off x="3048000" y="2057400"/>
            <a:ext cx="381000" cy="45720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84034" name="Line 66">
            <a:extLst>
              <a:ext uri="{FF2B5EF4-FFF2-40B4-BE49-F238E27FC236}">
                <a16:creationId xmlns:a16="http://schemas.microsoft.com/office/drawing/2014/main" id="{E3E3459F-39D9-1F47-8979-334C4FD51979}"/>
              </a:ext>
            </a:extLst>
          </p:cNvPr>
          <p:cNvSpPr>
            <a:spLocks noChangeShapeType="1"/>
          </p:cNvSpPr>
          <p:nvPr/>
        </p:nvSpPr>
        <p:spPr bwMode="auto">
          <a:xfrm>
            <a:off x="3429000" y="2057400"/>
            <a:ext cx="533400" cy="45720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84040" name="Line 72">
            <a:extLst>
              <a:ext uri="{FF2B5EF4-FFF2-40B4-BE49-F238E27FC236}">
                <a16:creationId xmlns:a16="http://schemas.microsoft.com/office/drawing/2014/main" id="{513BE6DA-26EF-7942-9A66-27547231CCA7}"/>
              </a:ext>
            </a:extLst>
          </p:cNvPr>
          <p:cNvSpPr>
            <a:spLocks noChangeShapeType="1"/>
          </p:cNvSpPr>
          <p:nvPr/>
        </p:nvSpPr>
        <p:spPr bwMode="auto">
          <a:xfrm>
            <a:off x="3962400" y="2514600"/>
            <a:ext cx="762000" cy="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84046" name="Line 78">
            <a:extLst>
              <a:ext uri="{FF2B5EF4-FFF2-40B4-BE49-F238E27FC236}">
                <a16:creationId xmlns:a16="http://schemas.microsoft.com/office/drawing/2014/main" id="{F113469B-A5CB-3945-A47E-433394EEB895}"/>
              </a:ext>
            </a:extLst>
          </p:cNvPr>
          <p:cNvSpPr>
            <a:spLocks noChangeShapeType="1"/>
          </p:cNvSpPr>
          <p:nvPr/>
        </p:nvSpPr>
        <p:spPr bwMode="auto">
          <a:xfrm>
            <a:off x="990600" y="2514600"/>
            <a:ext cx="838200" cy="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84056" name="Line 88">
            <a:extLst>
              <a:ext uri="{FF2B5EF4-FFF2-40B4-BE49-F238E27FC236}">
                <a16:creationId xmlns:a16="http://schemas.microsoft.com/office/drawing/2014/main" id="{86429E0D-1B72-624E-A94D-C4AFD9006A91}"/>
              </a:ext>
            </a:extLst>
          </p:cNvPr>
          <p:cNvSpPr>
            <a:spLocks noChangeShapeType="1"/>
          </p:cNvSpPr>
          <p:nvPr/>
        </p:nvSpPr>
        <p:spPr bwMode="auto">
          <a:xfrm flipV="1">
            <a:off x="4724400" y="2133600"/>
            <a:ext cx="457200" cy="38100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84057" name="Line 89">
            <a:extLst>
              <a:ext uri="{FF2B5EF4-FFF2-40B4-BE49-F238E27FC236}">
                <a16:creationId xmlns:a16="http://schemas.microsoft.com/office/drawing/2014/main" id="{6402534F-F9FF-E247-9F4E-AB97BA50D77F}"/>
              </a:ext>
            </a:extLst>
          </p:cNvPr>
          <p:cNvSpPr>
            <a:spLocks noChangeShapeType="1"/>
          </p:cNvSpPr>
          <p:nvPr/>
        </p:nvSpPr>
        <p:spPr bwMode="auto">
          <a:xfrm>
            <a:off x="5181600" y="2133600"/>
            <a:ext cx="457200" cy="30480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84058" name="Line 90">
            <a:extLst>
              <a:ext uri="{FF2B5EF4-FFF2-40B4-BE49-F238E27FC236}">
                <a16:creationId xmlns:a16="http://schemas.microsoft.com/office/drawing/2014/main" id="{C801704D-0E1D-8244-B525-47A82384D962}"/>
              </a:ext>
            </a:extLst>
          </p:cNvPr>
          <p:cNvSpPr>
            <a:spLocks noChangeShapeType="1"/>
          </p:cNvSpPr>
          <p:nvPr/>
        </p:nvSpPr>
        <p:spPr bwMode="auto">
          <a:xfrm>
            <a:off x="5638800" y="2438400"/>
            <a:ext cx="609600" cy="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84065" name="Line 97">
            <a:extLst>
              <a:ext uri="{FF2B5EF4-FFF2-40B4-BE49-F238E27FC236}">
                <a16:creationId xmlns:a16="http://schemas.microsoft.com/office/drawing/2014/main" id="{387B1C88-5F28-7448-839C-29F6831CEE92}"/>
              </a:ext>
            </a:extLst>
          </p:cNvPr>
          <p:cNvSpPr>
            <a:spLocks noChangeShapeType="1"/>
          </p:cNvSpPr>
          <p:nvPr/>
        </p:nvSpPr>
        <p:spPr bwMode="auto">
          <a:xfrm flipV="1">
            <a:off x="6248400" y="2057400"/>
            <a:ext cx="304800" cy="38100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84068" name="Line 100">
            <a:extLst>
              <a:ext uri="{FF2B5EF4-FFF2-40B4-BE49-F238E27FC236}">
                <a16:creationId xmlns:a16="http://schemas.microsoft.com/office/drawing/2014/main" id="{00E70708-D0B1-EF42-870D-B29DD179280C}"/>
              </a:ext>
            </a:extLst>
          </p:cNvPr>
          <p:cNvSpPr>
            <a:spLocks noChangeShapeType="1"/>
          </p:cNvSpPr>
          <p:nvPr/>
        </p:nvSpPr>
        <p:spPr bwMode="auto">
          <a:xfrm>
            <a:off x="6553200" y="2057400"/>
            <a:ext cx="457200" cy="38100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84070" name="Line 102">
            <a:extLst>
              <a:ext uri="{FF2B5EF4-FFF2-40B4-BE49-F238E27FC236}">
                <a16:creationId xmlns:a16="http://schemas.microsoft.com/office/drawing/2014/main" id="{F91A08F1-BF02-6541-BF16-D466CD90BCD5}"/>
              </a:ext>
            </a:extLst>
          </p:cNvPr>
          <p:cNvSpPr>
            <a:spLocks noChangeShapeType="1"/>
          </p:cNvSpPr>
          <p:nvPr/>
        </p:nvSpPr>
        <p:spPr bwMode="auto">
          <a:xfrm>
            <a:off x="762000" y="2971800"/>
            <a:ext cx="6781800"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84072" name="Line 104">
            <a:extLst>
              <a:ext uri="{FF2B5EF4-FFF2-40B4-BE49-F238E27FC236}">
                <a16:creationId xmlns:a16="http://schemas.microsoft.com/office/drawing/2014/main" id="{3F1BC871-5F8F-9449-BA78-7324A92D4702}"/>
              </a:ext>
            </a:extLst>
          </p:cNvPr>
          <p:cNvSpPr>
            <a:spLocks noChangeShapeType="1"/>
          </p:cNvSpPr>
          <p:nvPr/>
        </p:nvSpPr>
        <p:spPr bwMode="auto">
          <a:xfrm>
            <a:off x="990600" y="3429000"/>
            <a:ext cx="838200" cy="0"/>
          </a:xfrm>
          <a:prstGeom prst="line">
            <a:avLst/>
          </a:prstGeom>
          <a:noFill/>
          <a:ln w="3175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84073" name="Line 105">
            <a:extLst>
              <a:ext uri="{FF2B5EF4-FFF2-40B4-BE49-F238E27FC236}">
                <a16:creationId xmlns:a16="http://schemas.microsoft.com/office/drawing/2014/main" id="{CB74B4C7-8357-DC40-8719-0F17A5731641}"/>
              </a:ext>
            </a:extLst>
          </p:cNvPr>
          <p:cNvSpPr>
            <a:spLocks noChangeShapeType="1"/>
          </p:cNvSpPr>
          <p:nvPr/>
        </p:nvSpPr>
        <p:spPr bwMode="auto">
          <a:xfrm>
            <a:off x="1828800" y="3429000"/>
            <a:ext cx="304800" cy="304800"/>
          </a:xfrm>
          <a:prstGeom prst="line">
            <a:avLst/>
          </a:prstGeom>
          <a:noFill/>
          <a:ln w="3175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84074" name="Line 106">
            <a:extLst>
              <a:ext uri="{FF2B5EF4-FFF2-40B4-BE49-F238E27FC236}">
                <a16:creationId xmlns:a16="http://schemas.microsoft.com/office/drawing/2014/main" id="{AE6BAD8C-FDD7-0A41-A34B-F838490E0EDF}"/>
              </a:ext>
            </a:extLst>
          </p:cNvPr>
          <p:cNvSpPr>
            <a:spLocks noChangeShapeType="1"/>
          </p:cNvSpPr>
          <p:nvPr/>
        </p:nvSpPr>
        <p:spPr bwMode="auto">
          <a:xfrm flipV="1">
            <a:off x="2133600" y="3352800"/>
            <a:ext cx="228600" cy="381000"/>
          </a:xfrm>
          <a:prstGeom prst="line">
            <a:avLst/>
          </a:prstGeom>
          <a:noFill/>
          <a:ln w="3175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84075" name="Line 107">
            <a:extLst>
              <a:ext uri="{FF2B5EF4-FFF2-40B4-BE49-F238E27FC236}">
                <a16:creationId xmlns:a16="http://schemas.microsoft.com/office/drawing/2014/main" id="{93F87E4A-FCBB-4A42-928B-D059CF6CEF54}"/>
              </a:ext>
            </a:extLst>
          </p:cNvPr>
          <p:cNvSpPr>
            <a:spLocks noChangeShapeType="1"/>
          </p:cNvSpPr>
          <p:nvPr/>
        </p:nvSpPr>
        <p:spPr bwMode="auto">
          <a:xfrm>
            <a:off x="2362200" y="3352800"/>
            <a:ext cx="609600" cy="0"/>
          </a:xfrm>
          <a:prstGeom prst="line">
            <a:avLst/>
          </a:prstGeom>
          <a:noFill/>
          <a:ln w="3175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84076" name="Line 108">
            <a:extLst>
              <a:ext uri="{FF2B5EF4-FFF2-40B4-BE49-F238E27FC236}">
                <a16:creationId xmlns:a16="http://schemas.microsoft.com/office/drawing/2014/main" id="{CCD0002F-B70D-024F-BA04-5DBB82788D50}"/>
              </a:ext>
            </a:extLst>
          </p:cNvPr>
          <p:cNvSpPr>
            <a:spLocks noChangeShapeType="1"/>
          </p:cNvSpPr>
          <p:nvPr/>
        </p:nvSpPr>
        <p:spPr bwMode="auto">
          <a:xfrm>
            <a:off x="2971800" y="3352800"/>
            <a:ext cx="457200" cy="381000"/>
          </a:xfrm>
          <a:prstGeom prst="line">
            <a:avLst/>
          </a:prstGeom>
          <a:noFill/>
          <a:ln w="3175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84077" name="Line 109">
            <a:extLst>
              <a:ext uri="{FF2B5EF4-FFF2-40B4-BE49-F238E27FC236}">
                <a16:creationId xmlns:a16="http://schemas.microsoft.com/office/drawing/2014/main" id="{A91F7CF4-4684-594B-905F-82D929E3FD37}"/>
              </a:ext>
            </a:extLst>
          </p:cNvPr>
          <p:cNvSpPr>
            <a:spLocks noChangeShapeType="1"/>
          </p:cNvSpPr>
          <p:nvPr/>
        </p:nvSpPr>
        <p:spPr bwMode="auto">
          <a:xfrm flipV="1">
            <a:off x="3429000" y="3429000"/>
            <a:ext cx="304800" cy="304800"/>
          </a:xfrm>
          <a:prstGeom prst="line">
            <a:avLst/>
          </a:prstGeom>
          <a:noFill/>
          <a:ln w="3175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84078" name="Line 110">
            <a:extLst>
              <a:ext uri="{FF2B5EF4-FFF2-40B4-BE49-F238E27FC236}">
                <a16:creationId xmlns:a16="http://schemas.microsoft.com/office/drawing/2014/main" id="{75576094-E1CE-4A45-B451-A600A721492C}"/>
              </a:ext>
            </a:extLst>
          </p:cNvPr>
          <p:cNvSpPr>
            <a:spLocks noChangeShapeType="1"/>
          </p:cNvSpPr>
          <p:nvPr/>
        </p:nvSpPr>
        <p:spPr bwMode="auto">
          <a:xfrm>
            <a:off x="3733800" y="3429000"/>
            <a:ext cx="838200" cy="0"/>
          </a:xfrm>
          <a:prstGeom prst="line">
            <a:avLst/>
          </a:prstGeom>
          <a:noFill/>
          <a:ln w="3175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84079" name="Line 111">
            <a:extLst>
              <a:ext uri="{FF2B5EF4-FFF2-40B4-BE49-F238E27FC236}">
                <a16:creationId xmlns:a16="http://schemas.microsoft.com/office/drawing/2014/main" id="{B3B6D6D8-F1C7-774D-859A-CEA2507C1293}"/>
              </a:ext>
            </a:extLst>
          </p:cNvPr>
          <p:cNvSpPr>
            <a:spLocks noChangeShapeType="1"/>
          </p:cNvSpPr>
          <p:nvPr/>
        </p:nvSpPr>
        <p:spPr bwMode="auto">
          <a:xfrm>
            <a:off x="4648200" y="3429000"/>
            <a:ext cx="0" cy="0"/>
          </a:xfrm>
          <a:prstGeom prst="line">
            <a:avLst/>
          </a:prstGeom>
          <a:noFill/>
          <a:ln w="3175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84081" name="Line 113">
            <a:extLst>
              <a:ext uri="{FF2B5EF4-FFF2-40B4-BE49-F238E27FC236}">
                <a16:creationId xmlns:a16="http://schemas.microsoft.com/office/drawing/2014/main" id="{89C3D796-140E-194B-8D13-9435958425DA}"/>
              </a:ext>
            </a:extLst>
          </p:cNvPr>
          <p:cNvSpPr>
            <a:spLocks noChangeShapeType="1"/>
          </p:cNvSpPr>
          <p:nvPr/>
        </p:nvSpPr>
        <p:spPr bwMode="auto">
          <a:xfrm>
            <a:off x="4572000" y="3429000"/>
            <a:ext cx="457200" cy="304800"/>
          </a:xfrm>
          <a:prstGeom prst="line">
            <a:avLst/>
          </a:prstGeom>
          <a:noFill/>
          <a:ln w="3175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84082" name="Line 114">
            <a:extLst>
              <a:ext uri="{FF2B5EF4-FFF2-40B4-BE49-F238E27FC236}">
                <a16:creationId xmlns:a16="http://schemas.microsoft.com/office/drawing/2014/main" id="{46EABC8A-E1A4-6644-9774-4DF3D6CCD08D}"/>
              </a:ext>
            </a:extLst>
          </p:cNvPr>
          <p:cNvSpPr>
            <a:spLocks noChangeShapeType="1"/>
          </p:cNvSpPr>
          <p:nvPr/>
        </p:nvSpPr>
        <p:spPr bwMode="auto">
          <a:xfrm flipV="1">
            <a:off x="5029200" y="3429000"/>
            <a:ext cx="304800" cy="304800"/>
          </a:xfrm>
          <a:prstGeom prst="line">
            <a:avLst/>
          </a:prstGeom>
          <a:noFill/>
          <a:ln w="3175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84084" name="Line 116">
            <a:extLst>
              <a:ext uri="{FF2B5EF4-FFF2-40B4-BE49-F238E27FC236}">
                <a16:creationId xmlns:a16="http://schemas.microsoft.com/office/drawing/2014/main" id="{E90BFD46-F7DE-2F40-AE4B-5E922CAA7746}"/>
              </a:ext>
            </a:extLst>
          </p:cNvPr>
          <p:cNvSpPr>
            <a:spLocks noChangeShapeType="1"/>
          </p:cNvSpPr>
          <p:nvPr/>
        </p:nvSpPr>
        <p:spPr bwMode="auto">
          <a:xfrm>
            <a:off x="5334000" y="3429000"/>
            <a:ext cx="609600" cy="0"/>
          </a:xfrm>
          <a:prstGeom prst="line">
            <a:avLst/>
          </a:prstGeom>
          <a:noFill/>
          <a:ln w="3175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84085" name="Line 117">
            <a:extLst>
              <a:ext uri="{FF2B5EF4-FFF2-40B4-BE49-F238E27FC236}">
                <a16:creationId xmlns:a16="http://schemas.microsoft.com/office/drawing/2014/main" id="{93665CC2-0B83-074D-A9EF-C34A533EC5D4}"/>
              </a:ext>
            </a:extLst>
          </p:cNvPr>
          <p:cNvSpPr>
            <a:spLocks noChangeShapeType="1"/>
          </p:cNvSpPr>
          <p:nvPr/>
        </p:nvSpPr>
        <p:spPr bwMode="auto">
          <a:xfrm>
            <a:off x="5943600" y="3429000"/>
            <a:ext cx="457200" cy="381000"/>
          </a:xfrm>
          <a:prstGeom prst="line">
            <a:avLst/>
          </a:prstGeom>
          <a:noFill/>
          <a:ln w="3175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84088" name="Line 120">
            <a:extLst>
              <a:ext uri="{FF2B5EF4-FFF2-40B4-BE49-F238E27FC236}">
                <a16:creationId xmlns:a16="http://schemas.microsoft.com/office/drawing/2014/main" id="{96CF5745-98A8-8843-9318-B2EFD809596D}"/>
              </a:ext>
            </a:extLst>
          </p:cNvPr>
          <p:cNvSpPr>
            <a:spLocks noChangeShapeType="1"/>
          </p:cNvSpPr>
          <p:nvPr/>
        </p:nvSpPr>
        <p:spPr bwMode="auto">
          <a:xfrm flipV="1">
            <a:off x="6400800" y="3429000"/>
            <a:ext cx="381000" cy="381000"/>
          </a:xfrm>
          <a:prstGeom prst="line">
            <a:avLst/>
          </a:prstGeom>
          <a:noFill/>
          <a:ln w="3175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84089" name="Line 121">
            <a:extLst>
              <a:ext uri="{FF2B5EF4-FFF2-40B4-BE49-F238E27FC236}">
                <a16:creationId xmlns:a16="http://schemas.microsoft.com/office/drawing/2014/main" id="{B80F70A1-E584-4A44-AB17-4B62121C96CC}"/>
              </a:ext>
            </a:extLst>
          </p:cNvPr>
          <p:cNvSpPr>
            <a:spLocks noChangeShapeType="1"/>
          </p:cNvSpPr>
          <p:nvPr/>
        </p:nvSpPr>
        <p:spPr bwMode="auto">
          <a:xfrm>
            <a:off x="6781800" y="3429000"/>
            <a:ext cx="609600" cy="0"/>
          </a:xfrm>
          <a:prstGeom prst="line">
            <a:avLst/>
          </a:prstGeom>
          <a:noFill/>
          <a:ln w="3175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84091" name="Line 123">
            <a:extLst>
              <a:ext uri="{FF2B5EF4-FFF2-40B4-BE49-F238E27FC236}">
                <a16:creationId xmlns:a16="http://schemas.microsoft.com/office/drawing/2014/main" id="{E1E877F6-7095-3545-9091-5E2A310FC15F}"/>
              </a:ext>
            </a:extLst>
          </p:cNvPr>
          <p:cNvSpPr>
            <a:spLocks noChangeShapeType="1"/>
          </p:cNvSpPr>
          <p:nvPr/>
        </p:nvSpPr>
        <p:spPr bwMode="auto">
          <a:xfrm>
            <a:off x="762000" y="4495800"/>
            <a:ext cx="6934200"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84094" name="Line 126">
            <a:extLst>
              <a:ext uri="{FF2B5EF4-FFF2-40B4-BE49-F238E27FC236}">
                <a16:creationId xmlns:a16="http://schemas.microsoft.com/office/drawing/2014/main" id="{BA38CE2D-06B3-2046-8ADC-789046D78EE7}"/>
              </a:ext>
            </a:extLst>
          </p:cNvPr>
          <p:cNvSpPr>
            <a:spLocks noChangeShapeType="1"/>
          </p:cNvSpPr>
          <p:nvPr/>
        </p:nvSpPr>
        <p:spPr bwMode="auto">
          <a:xfrm>
            <a:off x="1066800" y="5867400"/>
            <a:ext cx="1752600" cy="0"/>
          </a:xfrm>
          <a:prstGeom prst="line">
            <a:avLst/>
          </a:prstGeom>
          <a:noFill/>
          <a:ln w="317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84095" name="Line 127">
            <a:extLst>
              <a:ext uri="{FF2B5EF4-FFF2-40B4-BE49-F238E27FC236}">
                <a16:creationId xmlns:a16="http://schemas.microsoft.com/office/drawing/2014/main" id="{FEF96CE9-E9E5-1B49-9116-8A9C76C4DC94}"/>
              </a:ext>
            </a:extLst>
          </p:cNvPr>
          <p:cNvSpPr>
            <a:spLocks noChangeShapeType="1"/>
          </p:cNvSpPr>
          <p:nvPr/>
        </p:nvSpPr>
        <p:spPr bwMode="auto">
          <a:xfrm flipV="1">
            <a:off x="2819400" y="5562600"/>
            <a:ext cx="0" cy="304800"/>
          </a:xfrm>
          <a:prstGeom prst="line">
            <a:avLst/>
          </a:prstGeom>
          <a:noFill/>
          <a:ln w="317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84096" name="Line 128">
            <a:extLst>
              <a:ext uri="{FF2B5EF4-FFF2-40B4-BE49-F238E27FC236}">
                <a16:creationId xmlns:a16="http://schemas.microsoft.com/office/drawing/2014/main" id="{0BA8CD6C-A23E-A945-97B2-DDF2AC5C2A99}"/>
              </a:ext>
            </a:extLst>
          </p:cNvPr>
          <p:cNvSpPr>
            <a:spLocks noChangeShapeType="1"/>
          </p:cNvSpPr>
          <p:nvPr/>
        </p:nvSpPr>
        <p:spPr bwMode="auto">
          <a:xfrm>
            <a:off x="2819400" y="5562600"/>
            <a:ext cx="1371600" cy="0"/>
          </a:xfrm>
          <a:prstGeom prst="line">
            <a:avLst/>
          </a:prstGeom>
          <a:noFill/>
          <a:ln w="317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84099" name="Line 131">
            <a:extLst>
              <a:ext uri="{FF2B5EF4-FFF2-40B4-BE49-F238E27FC236}">
                <a16:creationId xmlns:a16="http://schemas.microsoft.com/office/drawing/2014/main" id="{FEFA5D01-75DD-1247-B84B-4BF1F6FC2F7A}"/>
              </a:ext>
            </a:extLst>
          </p:cNvPr>
          <p:cNvSpPr>
            <a:spLocks noChangeShapeType="1"/>
          </p:cNvSpPr>
          <p:nvPr/>
        </p:nvSpPr>
        <p:spPr bwMode="auto">
          <a:xfrm flipV="1">
            <a:off x="4191000" y="5334000"/>
            <a:ext cx="0" cy="228600"/>
          </a:xfrm>
          <a:prstGeom prst="line">
            <a:avLst/>
          </a:prstGeom>
          <a:noFill/>
          <a:ln w="317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84100" name="Line 132">
            <a:extLst>
              <a:ext uri="{FF2B5EF4-FFF2-40B4-BE49-F238E27FC236}">
                <a16:creationId xmlns:a16="http://schemas.microsoft.com/office/drawing/2014/main" id="{3AA5E350-9572-BA4E-8880-414AFAD2D573}"/>
              </a:ext>
            </a:extLst>
          </p:cNvPr>
          <p:cNvSpPr>
            <a:spLocks noChangeShapeType="1"/>
          </p:cNvSpPr>
          <p:nvPr/>
        </p:nvSpPr>
        <p:spPr bwMode="auto">
          <a:xfrm>
            <a:off x="4191000" y="5334000"/>
            <a:ext cx="990600" cy="0"/>
          </a:xfrm>
          <a:prstGeom prst="line">
            <a:avLst/>
          </a:prstGeom>
          <a:noFill/>
          <a:ln w="317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84101" name="Line 133">
            <a:extLst>
              <a:ext uri="{FF2B5EF4-FFF2-40B4-BE49-F238E27FC236}">
                <a16:creationId xmlns:a16="http://schemas.microsoft.com/office/drawing/2014/main" id="{63510C40-2A24-E54F-B70D-EB23123C8B0A}"/>
              </a:ext>
            </a:extLst>
          </p:cNvPr>
          <p:cNvSpPr>
            <a:spLocks noChangeShapeType="1"/>
          </p:cNvSpPr>
          <p:nvPr/>
        </p:nvSpPr>
        <p:spPr bwMode="auto">
          <a:xfrm flipV="1">
            <a:off x="5181600" y="5105400"/>
            <a:ext cx="0" cy="228600"/>
          </a:xfrm>
          <a:prstGeom prst="line">
            <a:avLst/>
          </a:prstGeom>
          <a:noFill/>
          <a:ln w="317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84102" name="Line 134">
            <a:extLst>
              <a:ext uri="{FF2B5EF4-FFF2-40B4-BE49-F238E27FC236}">
                <a16:creationId xmlns:a16="http://schemas.microsoft.com/office/drawing/2014/main" id="{5134B204-2B19-CF42-9C13-F735F5228216}"/>
              </a:ext>
            </a:extLst>
          </p:cNvPr>
          <p:cNvSpPr>
            <a:spLocks noChangeShapeType="1"/>
          </p:cNvSpPr>
          <p:nvPr/>
        </p:nvSpPr>
        <p:spPr bwMode="auto">
          <a:xfrm>
            <a:off x="5181600" y="5105400"/>
            <a:ext cx="1066800" cy="0"/>
          </a:xfrm>
          <a:prstGeom prst="line">
            <a:avLst/>
          </a:prstGeom>
          <a:noFill/>
          <a:ln w="317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84103" name="Text Box 135">
            <a:extLst>
              <a:ext uri="{FF2B5EF4-FFF2-40B4-BE49-F238E27FC236}">
                <a16:creationId xmlns:a16="http://schemas.microsoft.com/office/drawing/2014/main" id="{2C99FF10-0C62-924C-9F12-D115717EFAE0}"/>
              </a:ext>
            </a:extLst>
          </p:cNvPr>
          <p:cNvSpPr txBox="1">
            <a:spLocks noChangeArrowheads="1"/>
          </p:cNvSpPr>
          <p:nvPr/>
        </p:nvSpPr>
        <p:spPr bwMode="auto">
          <a:xfrm>
            <a:off x="136525" y="1941513"/>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pl-PL"/>
              <a:t>PO4</a:t>
            </a:r>
          </a:p>
        </p:txBody>
      </p:sp>
      <p:sp>
        <p:nvSpPr>
          <p:cNvPr id="84104" name="Text Box 136">
            <a:extLst>
              <a:ext uri="{FF2B5EF4-FFF2-40B4-BE49-F238E27FC236}">
                <a16:creationId xmlns:a16="http://schemas.microsoft.com/office/drawing/2014/main" id="{A4A02576-7B96-CE4C-9AA9-CBE173C30842}"/>
              </a:ext>
            </a:extLst>
          </p:cNvPr>
          <p:cNvSpPr txBox="1">
            <a:spLocks noChangeArrowheads="1"/>
          </p:cNvSpPr>
          <p:nvPr/>
        </p:nvSpPr>
        <p:spPr bwMode="auto">
          <a:xfrm>
            <a:off x="212725" y="3389313"/>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pl-PL"/>
              <a:t>Ca</a:t>
            </a:r>
          </a:p>
        </p:txBody>
      </p:sp>
      <p:sp>
        <p:nvSpPr>
          <p:cNvPr id="84105" name="Text Box 137">
            <a:extLst>
              <a:ext uri="{FF2B5EF4-FFF2-40B4-BE49-F238E27FC236}">
                <a16:creationId xmlns:a16="http://schemas.microsoft.com/office/drawing/2014/main" id="{376A5986-C8A1-AF4F-8E0B-4795E6CBBB8D}"/>
              </a:ext>
            </a:extLst>
          </p:cNvPr>
          <p:cNvSpPr txBox="1">
            <a:spLocks noChangeArrowheads="1"/>
          </p:cNvSpPr>
          <p:nvPr/>
        </p:nvSpPr>
        <p:spPr bwMode="auto">
          <a:xfrm>
            <a:off x="60325" y="5370513"/>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pl-PL"/>
              <a:t>PTH</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162" name="Rectangle 2">
            <a:extLst>
              <a:ext uri="{FF2B5EF4-FFF2-40B4-BE49-F238E27FC236}">
                <a16:creationId xmlns:a16="http://schemas.microsoft.com/office/drawing/2014/main" id="{4F32CA98-55B7-1749-9264-7B533A36FDBC}"/>
              </a:ext>
            </a:extLst>
          </p:cNvPr>
          <p:cNvSpPr>
            <a:spLocks noGrp="1" noChangeArrowheads="1"/>
          </p:cNvSpPr>
          <p:nvPr>
            <p:ph type="title"/>
          </p:nvPr>
        </p:nvSpPr>
        <p:spPr>
          <a:xfrm>
            <a:off x="482600" y="321734"/>
            <a:ext cx="8178799" cy="1135737"/>
          </a:xfrm>
        </p:spPr>
        <p:txBody>
          <a:bodyPr>
            <a:normAutofit/>
          </a:bodyPr>
          <a:lstStyle/>
          <a:p>
            <a:r>
              <a:rPr lang="pl-PL" altLang="pl-PL" sz="3100" b="1">
                <a:effectLst>
                  <a:outerShdw blurRad="38100" dist="38100" dir="2700000" algn="tl">
                    <a:srgbClr val="C0C0C0"/>
                  </a:outerShdw>
                </a:effectLst>
              </a:rPr>
              <a:t>Uremic syndrome</a:t>
            </a:r>
            <a:endParaRPr lang="pl-PL" altLang="pl-PL" sz="3100" b="1"/>
          </a:p>
        </p:txBody>
      </p:sp>
      <p:sp>
        <p:nvSpPr>
          <p:cNvPr id="92163" name="Rectangle 3">
            <a:extLst>
              <a:ext uri="{FF2B5EF4-FFF2-40B4-BE49-F238E27FC236}">
                <a16:creationId xmlns:a16="http://schemas.microsoft.com/office/drawing/2014/main" id="{8CBAA88F-70EA-3743-A07D-B42AB6B326A4}"/>
              </a:ext>
            </a:extLst>
          </p:cNvPr>
          <p:cNvSpPr>
            <a:spLocks noGrp="1" noChangeArrowheads="1"/>
          </p:cNvSpPr>
          <p:nvPr>
            <p:ph type="body" idx="1"/>
          </p:nvPr>
        </p:nvSpPr>
        <p:spPr>
          <a:xfrm>
            <a:off x="482600" y="1782981"/>
            <a:ext cx="8178799" cy="4393982"/>
          </a:xfrm>
        </p:spPr>
        <p:txBody>
          <a:bodyPr>
            <a:normAutofit/>
          </a:bodyPr>
          <a:lstStyle/>
          <a:p>
            <a:pPr>
              <a:lnSpc>
                <a:spcPct val="90000"/>
              </a:lnSpc>
            </a:pPr>
            <a:endParaRPr lang="pl-PL" altLang="pl-PL" sz="1200" b="1"/>
          </a:p>
          <a:p>
            <a:pPr>
              <a:lnSpc>
                <a:spcPct val="90000"/>
              </a:lnSpc>
            </a:pPr>
            <a:r>
              <a:rPr lang="en-US" altLang="pl-PL" sz="1200" b="1"/>
              <a:t>Urea itself is relatively non-toxic, but measurement of blood urea offers the best </a:t>
            </a:r>
          </a:p>
          <a:p>
            <a:pPr>
              <a:lnSpc>
                <a:spcPct val="90000"/>
              </a:lnSpc>
              <a:buFontTx/>
              <a:buNone/>
            </a:pPr>
            <a:r>
              <a:rPr lang="en-US" altLang="pl-PL" sz="1200" b="1"/>
              <a:t>      single laboratory index of the likehood of certain symptoms that occur in renal </a:t>
            </a:r>
          </a:p>
          <a:p>
            <a:pPr>
              <a:lnSpc>
                <a:spcPct val="90000"/>
              </a:lnSpc>
              <a:buFontTx/>
              <a:buNone/>
            </a:pPr>
            <a:r>
              <a:rPr lang="en-US" altLang="pl-PL" sz="1200" b="1"/>
              <a:t>      failure; it represents an overall measure of the accumulation of products of protein </a:t>
            </a:r>
          </a:p>
          <a:p>
            <a:pPr>
              <a:lnSpc>
                <a:spcPct val="90000"/>
              </a:lnSpc>
              <a:buFontTx/>
              <a:buNone/>
            </a:pPr>
            <a:r>
              <a:rPr lang="en-US" altLang="pl-PL" sz="1200" b="1"/>
              <a:t>      metabolism</a:t>
            </a:r>
            <a:endParaRPr lang="pl-PL" altLang="pl-PL" sz="1200" b="1"/>
          </a:p>
          <a:p>
            <a:pPr>
              <a:lnSpc>
                <a:spcPct val="90000"/>
              </a:lnSpc>
              <a:buFontTx/>
              <a:buNone/>
            </a:pPr>
            <a:endParaRPr lang="en-US" altLang="pl-PL" sz="1200" b="1"/>
          </a:p>
          <a:p>
            <a:pPr>
              <a:lnSpc>
                <a:spcPct val="90000"/>
              </a:lnSpc>
            </a:pPr>
            <a:r>
              <a:rPr lang="en-US" altLang="pl-PL" sz="1200" b="1"/>
              <a:t>Accumulation of „toxins”</a:t>
            </a:r>
          </a:p>
          <a:p>
            <a:pPr>
              <a:lnSpc>
                <a:spcPct val="90000"/>
              </a:lnSpc>
              <a:buFontTx/>
              <a:buNone/>
            </a:pPr>
            <a:r>
              <a:rPr lang="en-US" altLang="pl-PL" sz="1200" b="1"/>
              <a:t>         a/ low molecular weight substances (urea, urate, sulfate,    </a:t>
            </a:r>
          </a:p>
          <a:p>
            <a:pPr>
              <a:lnSpc>
                <a:spcPct val="90000"/>
              </a:lnSpc>
              <a:buFontTx/>
              <a:buNone/>
            </a:pPr>
            <a:r>
              <a:rPr lang="en-US" altLang="pl-PL" sz="1200" b="1"/>
              <a:t>            phosphate).</a:t>
            </a:r>
          </a:p>
          <a:p>
            <a:pPr>
              <a:lnSpc>
                <a:spcPct val="90000"/>
              </a:lnSpc>
              <a:buFontTx/>
              <a:buNone/>
            </a:pPr>
            <a:r>
              <a:rPr lang="en-US" altLang="pl-PL" sz="1200" b="1"/>
              <a:t>         </a:t>
            </a:r>
          </a:p>
          <a:p>
            <a:pPr>
              <a:lnSpc>
                <a:spcPct val="90000"/>
              </a:lnSpc>
              <a:buFontTx/>
              <a:buNone/>
            </a:pPr>
            <a:r>
              <a:rPr lang="en-US" altLang="pl-PL" sz="1200" b="1"/>
              <a:t>          b/ substances such as phenols, guanidines, low-molecular weight</a:t>
            </a:r>
          </a:p>
          <a:p>
            <a:pPr>
              <a:lnSpc>
                <a:spcPct val="90000"/>
              </a:lnSpc>
              <a:buFontTx/>
              <a:buNone/>
            </a:pPr>
            <a:r>
              <a:rPr lang="en-US" altLang="pl-PL" sz="1200" b="1"/>
              <a:t>             peptides</a:t>
            </a:r>
          </a:p>
          <a:p>
            <a:pPr>
              <a:lnSpc>
                <a:spcPct val="90000"/>
              </a:lnSpc>
              <a:buFontTx/>
              <a:buNone/>
            </a:pPr>
            <a:r>
              <a:rPr lang="en-US" altLang="pl-PL" sz="1200" b="1"/>
              <a:t>          </a:t>
            </a:r>
          </a:p>
          <a:p>
            <a:pPr>
              <a:lnSpc>
                <a:spcPct val="90000"/>
              </a:lnSpc>
              <a:buFontTx/>
              <a:buNone/>
            </a:pPr>
            <a:r>
              <a:rPr lang="en-US" altLang="pl-PL" sz="1200" b="1"/>
              <a:t>          c/ extra cellular and intracellular electrolyte and acid-base </a:t>
            </a:r>
          </a:p>
          <a:p>
            <a:pPr>
              <a:lnSpc>
                <a:spcPct val="90000"/>
              </a:lnSpc>
              <a:buFontTx/>
              <a:buNone/>
            </a:pPr>
            <a:r>
              <a:rPr lang="en-US" altLang="pl-PL" sz="1200" b="1"/>
              <a:t>              disturbances</a:t>
            </a:r>
          </a:p>
          <a:p>
            <a:pPr>
              <a:lnSpc>
                <a:spcPct val="90000"/>
              </a:lnSpc>
              <a:buFontTx/>
              <a:buNone/>
            </a:pPr>
            <a:r>
              <a:rPr lang="en-US" altLang="pl-PL" sz="1200" b="1"/>
              <a:t>          </a:t>
            </a:r>
          </a:p>
          <a:p>
            <a:pPr>
              <a:lnSpc>
                <a:spcPct val="90000"/>
              </a:lnSpc>
              <a:buFontTx/>
              <a:buNone/>
            </a:pPr>
            <a:r>
              <a:rPr lang="en-US" altLang="pl-PL" sz="1200" b="1"/>
              <a:t>          d/ accumulation of various hormones: impaired renal degradation</a:t>
            </a:r>
          </a:p>
          <a:p>
            <a:pPr>
              <a:lnSpc>
                <a:spcPct val="90000"/>
              </a:lnSpc>
              <a:buFontTx/>
              <a:buNone/>
            </a:pPr>
            <a:r>
              <a:rPr lang="en-US" altLang="pl-PL" sz="1200" b="1"/>
              <a:t>              (GH, insulin, glucagon); PTH, natriuretic factor</a:t>
            </a:r>
          </a:p>
          <a:p>
            <a:pPr>
              <a:lnSpc>
                <a:spcPct val="90000"/>
              </a:lnSpc>
              <a:buFontTx/>
              <a:buNone/>
            </a:pPr>
            <a:r>
              <a:rPr lang="en-US" altLang="pl-PL" sz="1200" b="1"/>
              <a:t>           </a:t>
            </a:r>
          </a:p>
          <a:p>
            <a:pPr>
              <a:lnSpc>
                <a:spcPct val="90000"/>
              </a:lnSpc>
              <a:buFontTx/>
              <a:buNone/>
            </a:pPr>
            <a:r>
              <a:rPr lang="en-US" altLang="pl-PL" sz="1200" b="1"/>
              <a:t>           e/ impaired production of renal hormones (erythropoietin, 1,25(0H)2</a:t>
            </a:r>
            <a:endParaRPr lang="pl-PL" altLang="pl-PL" sz="1200" b="1"/>
          </a:p>
          <a:p>
            <a:pPr>
              <a:lnSpc>
                <a:spcPct val="90000"/>
              </a:lnSpc>
              <a:buFontTx/>
              <a:buNone/>
            </a:pPr>
            <a:r>
              <a:rPr lang="pl-PL" altLang="pl-PL" sz="1200" b="1"/>
              <a:t>              </a:t>
            </a:r>
            <a:r>
              <a:rPr lang="en-US" altLang="pl-PL" sz="1200" b="1"/>
              <a:t> wit   D3</a:t>
            </a:r>
          </a:p>
        </p:txBody>
      </p:sp>
      <p:sp>
        <p:nvSpPr>
          <p:cNvPr id="74" name="Rectangle 73">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Rectangle 79">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8" name="Picture 4">
            <a:extLst>
              <a:ext uri="{FF2B5EF4-FFF2-40B4-BE49-F238E27FC236}">
                <a16:creationId xmlns:a16="http://schemas.microsoft.com/office/drawing/2014/main" id="{59788C79-21AF-EF4A-86F0-50CA96347F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81" name="Rectangle 71">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178" name="Rectangle 2">
            <a:extLst>
              <a:ext uri="{FF2B5EF4-FFF2-40B4-BE49-F238E27FC236}">
                <a16:creationId xmlns:a16="http://schemas.microsoft.com/office/drawing/2014/main" id="{00128749-30FD-9546-899F-7DD4C9EE3602}"/>
              </a:ext>
            </a:extLst>
          </p:cNvPr>
          <p:cNvSpPr>
            <a:spLocks noGrp="1" noChangeArrowheads="1"/>
          </p:cNvSpPr>
          <p:nvPr>
            <p:ph type="title"/>
          </p:nvPr>
        </p:nvSpPr>
        <p:spPr>
          <a:xfrm>
            <a:off x="482600" y="321734"/>
            <a:ext cx="8178799" cy="1135737"/>
          </a:xfrm>
        </p:spPr>
        <p:txBody>
          <a:bodyPr>
            <a:normAutofit/>
          </a:bodyPr>
          <a:lstStyle/>
          <a:p>
            <a:r>
              <a:rPr lang="en-US" altLang="pl-PL" sz="3100" b="1">
                <a:effectLst>
                  <a:outerShdw blurRad="38100" dist="38100" dir="2700000" algn="tl">
                    <a:srgbClr val="C0C0C0"/>
                  </a:outerShdw>
                </a:effectLst>
              </a:rPr>
              <a:t>Causes of ESRD</a:t>
            </a:r>
            <a:endParaRPr lang="en-US" altLang="pl-PL" sz="3100" b="1"/>
          </a:p>
        </p:txBody>
      </p:sp>
      <p:sp>
        <p:nvSpPr>
          <p:cNvPr id="50179" name="Rectangle 3">
            <a:extLst>
              <a:ext uri="{FF2B5EF4-FFF2-40B4-BE49-F238E27FC236}">
                <a16:creationId xmlns:a16="http://schemas.microsoft.com/office/drawing/2014/main" id="{CC646A8E-E750-9548-A6E5-BAE9C2B4D5A5}"/>
              </a:ext>
            </a:extLst>
          </p:cNvPr>
          <p:cNvSpPr>
            <a:spLocks noGrp="1" noChangeArrowheads="1"/>
          </p:cNvSpPr>
          <p:nvPr>
            <p:ph type="body" idx="1"/>
          </p:nvPr>
        </p:nvSpPr>
        <p:spPr>
          <a:xfrm>
            <a:off x="482600" y="1782981"/>
            <a:ext cx="8178799" cy="4393982"/>
          </a:xfrm>
        </p:spPr>
        <p:txBody>
          <a:bodyPr>
            <a:normAutofit/>
          </a:bodyPr>
          <a:lstStyle/>
          <a:p>
            <a:pPr>
              <a:lnSpc>
                <a:spcPct val="90000"/>
              </a:lnSpc>
              <a:buFontTx/>
              <a:buNone/>
            </a:pPr>
            <a:r>
              <a:rPr lang="en-US" altLang="pl-PL" sz="1400" b="1"/>
              <a:t>					</a:t>
            </a:r>
          </a:p>
          <a:p>
            <a:pPr>
              <a:lnSpc>
                <a:spcPct val="90000"/>
              </a:lnSpc>
              <a:buFontTx/>
              <a:buNone/>
            </a:pPr>
            <a:endParaRPr lang="en-US" altLang="pl-PL" sz="1400" b="1"/>
          </a:p>
          <a:p>
            <a:pPr>
              <a:lnSpc>
                <a:spcPct val="90000"/>
              </a:lnSpc>
            </a:pPr>
            <a:r>
              <a:rPr lang="en-US" altLang="pl-PL" sz="1400" b="1"/>
              <a:t>Diabetic nephropathy			</a:t>
            </a:r>
          </a:p>
          <a:p>
            <a:pPr>
              <a:lnSpc>
                <a:spcPct val="90000"/>
              </a:lnSpc>
              <a:buFontTx/>
              <a:buNone/>
            </a:pPr>
            <a:endParaRPr lang="en-US" altLang="pl-PL" sz="1400" b="1"/>
          </a:p>
          <a:p>
            <a:pPr>
              <a:lnSpc>
                <a:spcPct val="90000"/>
              </a:lnSpc>
            </a:pPr>
            <a:r>
              <a:rPr lang="en-US" altLang="pl-PL" sz="1400" b="1"/>
              <a:t>Hypertensive nephrosclerosis			</a:t>
            </a:r>
          </a:p>
          <a:p>
            <a:pPr>
              <a:lnSpc>
                <a:spcPct val="90000"/>
              </a:lnSpc>
              <a:buFontTx/>
              <a:buNone/>
            </a:pPr>
            <a:endParaRPr lang="en-US" altLang="pl-PL" sz="1400" b="1"/>
          </a:p>
          <a:p>
            <a:pPr>
              <a:lnSpc>
                <a:spcPct val="90000"/>
              </a:lnSpc>
            </a:pPr>
            <a:r>
              <a:rPr lang="en-US" altLang="pl-PL" sz="1400" b="1"/>
              <a:t>Glomerulonephritis				</a:t>
            </a:r>
          </a:p>
          <a:p>
            <a:pPr>
              <a:lnSpc>
                <a:spcPct val="90000"/>
              </a:lnSpc>
              <a:buFontTx/>
              <a:buNone/>
            </a:pPr>
            <a:endParaRPr lang="en-US" altLang="pl-PL" sz="1400" b="1"/>
          </a:p>
          <a:p>
            <a:pPr>
              <a:lnSpc>
                <a:spcPct val="90000"/>
              </a:lnSpc>
            </a:pPr>
            <a:r>
              <a:rPr lang="en-US" altLang="pl-PL" sz="1400" b="1"/>
              <a:t>Tubulointerstitial 				</a:t>
            </a:r>
          </a:p>
          <a:p>
            <a:pPr>
              <a:lnSpc>
                <a:spcPct val="90000"/>
              </a:lnSpc>
              <a:buFontTx/>
              <a:buNone/>
            </a:pPr>
            <a:endParaRPr lang="en-US" altLang="pl-PL" sz="1400" b="1"/>
          </a:p>
          <a:p>
            <a:pPr>
              <a:lnSpc>
                <a:spcPct val="90000"/>
              </a:lnSpc>
            </a:pPr>
            <a:r>
              <a:rPr lang="en-US" altLang="pl-PL" sz="1400" b="1"/>
              <a:t>Congenital  *				</a:t>
            </a:r>
          </a:p>
          <a:p>
            <a:pPr>
              <a:lnSpc>
                <a:spcPct val="90000"/>
              </a:lnSpc>
              <a:buFontTx/>
              <a:buNone/>
            </a:pPr>
            <a:endParaRPr lang="en-US" altLang="pl-PL" sz="1400" b="1"/>
          </a:p>
          <a:p>
            <a:pPr>
              <a:lnSpc>
                <a:spcPct val="90000"/>
              </a:lnSpc>
            </a:pPr>
            <a:r>
              <a:rPr lang="en-US" altLang="pl-PL" sz="1400" b="1"/>
              <a:t>Collagen vascular				</a:t>
            </a:r>
          </a:p>
          <a:p>
            <a:pPr>
              <a:lnSpc>
                <a:spcPct val="90000"/>
              </a:lnSpc>
              <a:buFontTx/>
              <a:buNone/>
            </a:pPr>
            <a:endParaRPr lang="en-US" altLang="pl-PL" sz="1400" b="1"/>
          </a:p>
          <a:p>
            <a:pPr>
              <a:lnSpc>
                <a:spcPct val="90000"/>
              </a:lnSpc>
            </a:pPr>
            <a:r>
              <a:rPr lang="en-US" altLang="pl-PL" sz="1400" b="1"/>
              <a:t>Unknown					</a:t>
            </a:r>
          </a:p>
          <a:p>
            <a:pPr>
              <a:lnSpc>
                <a:spcPct val="90000"/>
              </a:lnSpc>
              <a:buFontTx/>
              <a:buNone/>
            </a:pPr>
            <a:endParaRPr lang="en-US" altLang="pl-PL" sz="1400" b="1"/>
          </a:p>
          <a:p>
            <a:pPr>
              <a:lnSpc>
                <a:spcPct val="90000"/>
              </a:lnSpc>
              <a:buFontTx/>
              <a:buNone/>
            </a:pPr>
            <a:endParaRPr lang="en-US" altLang="pl-PL" sz="1400" b="1"/>
          </a:p>
          <a:p>
            <a:pPr>
              <a:lnSpc>
                <a:spcPct val="90000"/>
              </a:lnSpc>
            </a:pPr>
            <a:r>
              <a:rPr lang="en-US" altLang="pl-PL" sz="1400" b="1"/>
              <a:t>* mainly polycystic kidney disease</a:t>
            </a:r>
          </a:p>
          <a:p>
            <a:pPr>
              <a:lnSpc>
                <a:spcPct val="90000"/>
              </a:lnSpc>
            </a:pPr>
            <a:endParaRPr lang="en-US" altLang="pl-PL" sz="1400" b="1"/>
          </a:p>
          <a:p>
            <a:pPr>
              <a:lnSpc>
                <a:spcPct val="90000"/>
              </a:lnSpc>
              <a:buFontTx/>
              <a:buNone/>
            </a:pPr>
            <a:endParaRPr lang="en-US" altLang="pl-PL" sz="1400" b="1"/>
          </a:p>
        </p:txBody>
      </p:sp>
      <p:sp>
        <p:nvSpPr>
          <p:cNvPr id="50182" name="Rectangle 73">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83" name="Isosceles Triangle 75">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84" name="Isosceles Triangle 77">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185" name="Rectangle 79">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106" name="Rectangle 2">
            <a:extLst>
              <a:ext uri="{FF2B5EF4-FFF2-40B4-BE49-F238E27FC236}">
                <a16:creationId xmlns:a16="http://schemas.microsoft.com/office/drawing/2014/main" id="{AA037A70-CC23-2C43-99E3-A596D7E766C0}"/>
              </a:ext>
            </a:extLst>
          </p:cNvPr>
          <p:cNvSpPr>
            <a:spLocks noGrp="1" noChangeArrowheads="1"/>
          </p:cNvSpPr>
          <p:nvPr>
            <p:ph type="title"/>
          </p:nvPr>
        </p:nvSpPr>
        <p:spPr>
          <a:xfrm>
            <a:off x="482600" y="321734"/>
            <a:ext cx="8178799" cy="1135737"/>
          </a:xfrm>
        </p:spPr>
        <p:txBody>
          <a:bodyPr>
            <a:normAutofit/>
          </a:bodyPr>
          <a:lstStyle/>
          <a:p>
            <a:r>
              <a:rPr lang="en-US" altLang="pl-PL" sz="3100" b="1">
                <a:effectLst>
                  <a:outerShdw blurRad="38100" dist="38100" dir="2700000" algn="tl">
                    <a:srgbClr val="C0C0C0"/>
                  </a:outerShdw>
                </a:effectLst>
              </a:rPr>
              <a:t>CKD</a:t>
            </a:r>
            <a:endParaRPr lang="en-US" altLang="pl-PL" sz="3100" b="1"/>
          </a:p>
        </p:txBody>
      </p:sp>
      <p:sp>
        <p:nvSpPr>
          <p:cNvPr id="47107" name="Rectangle 3">
            <a:extLst>
              <a:ext uri="{FF2B5EF4-FFF2-40B4-BE49-F238E27FC236}">
                <a16:creationId xmlns:a16="http://schemas.microsoft.com/office/drawing/2014/main" id="{ED3CD57D-BD14-5648-A830-BE950012E2AF}"/>
              </a:ext>
            </a:extLst>
          </p:cNvPr>
          <p:cNvSpPr>
            <a:spLocks noGrp="1" noChangeArrowheads="1"/>
          </p:cNvSpPr>
          <p:nvPr>
            <p:ph type="body" idx="1"/>
          </p:nvPr>
        </p:nvSpPr>
        <p:spPr>
          <a:xfrm>
            <a:off x="482600" y="1782981"/>
            <a:ext cx="8178799" cy="4393982"/>
          </a:xfrm>
        </p:spPr>
        <p:txBody>
          <a:bodyPr>
            <a:normAutofit/>
          </a:bodyPr>
          <a:lstStyle/>
          <a:p>
            <a:r>
              <a:rPr lang="en-US" altLang="pl-PL" sz="1700" b="1" dirty="0"/>
              <a:t>All patients with chronic renal disease and eGFR &lt;30 ml/min/1.73m2 should be referred once to nephrologist and than managed in consultation with nephrologist until chronic dialysis becomes necessary </a:t>
            </a:r>
          </a:p>
          <a:p>
            <a:endParaRPr lang="en-US" altLang="pl-PL" sz="1700" b="1" dirty="0"/>
          </a:p>
          <a:p>
            <a:pPr>
              <a:buFontTx/>
              <a:buNone/>
            </a:pPr>
            <a:endParaRPr lang="en-US" altLang="pl-PL" sz="1700" b="1" dirty="0"/>
          </a:p>
          <a:p>
            <a:r>
              <a:rPr lang="en-US" altLang="pl-PL" sz="1700" b="1" dirty="0"/>
              <a:t>It must be remembered that there is normally a reduction in GFR with aging: at age 85-90 years GFR is reduced to about 50%. This reduction may not be associated with an elevation in serum creatinine because muscle mass and, consequently, creatinine production also fall with aging </a:t>
            </a:r>
          </a:p>
        </p:txBody>
      </p:sp>
      <p:sp>
        <p:nvSpPr>
          <p:cNvPr id="74" name="Rectangle 73">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Rectangle 79">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4" name="Rectangle 2">
            <a:extLst>
              <a:ext uri="{FF2B5EF4-FFF2-40B4-BE49-F238E27FC236}">
                <a16:creationId xmlns:a16="http://schemas.microsoft.com/office/drawing/2014/main" id="{213D40A3-BCDA-124E-8056-56A20A18B4C5}"/>
              </a:ext>
            </a:extLst>
          </p:cNvPr>
          <p:cNvSpPr>
            <a:spLocks noGrp="1" noChangeArrowheads="1"/>
          </p:cNvSpPr>
          <p:nvPr>
            <p:ph type="title"/>
          </p:nvPr>
        </p:nvSpPr>
        <p:spPr>
          <a:xfrm>
            <a:off x="482600" y="321734"/>
            <a:ext cx="8178799" cy="1135737"/>
          </a:xfrm>
        </p:spPr>
        <p:txBody>
          <a:bodyPr>
            <a:normAutofit/>
          </a:bodyPr>
          <a:lstStyle/>
          <a:p>
            <a:r>
              <a:rPr lang="en-US" altLang="pl-PL" sz="3100" b="1">
                <a:effectLst>
                  <a:outerShdw blurRad="38100" dist="38100" dir="2700000" algn="tl">
                    <a:srgbClr val="C0C0C0"/>
                  </a:outerShdw>
                </a:effectLst>
              </a:rPr>
              <a:t>Differentiation of acute and chronic disease (important distinction)</a:t>
            </a:r>
            <a:endParaRPr lang="en-US" altLang="pl-PL" sz="3100" b="1"/>
          </a:p>
        </p:txBody>
      </p:sp>
      <p:sp>
        <p:nvSpPr>
          <p:cNvPr id="3075" name="Rectangle 3">
            <a:extLst>
              <a:ext uri="{FF2B5EF4-FFF2-40B4-BE49-F238E27FC236}">
                <a16:creationId xmlns:a16="http://schemas.microsoft.com/office/drawing/2014/main" id="{B49ACA54-B68F-7F4B-BEC2-34D3FB4B27B2}"/>
              </a:ext>
            </a:extLst>
          </p:cNvPr>
          <p:cNvSpPr>
            <a:spLocks noGrp="1" noChangeArrowheads="1"/>
          </p:cNvSpPr>
          <p:nvPr>
            <p:ph type="body" idx="1"/>
          </p:nvPr>
        </p:nvSpPr>
        <p:spPr>
          <a:xfrm>
            <a:off x="482600" y="1782981"/>
            <a:ext cx="8178799" cy="4393982"/>
          </a:xfrm>
        </p:spPr>
        <p:txBody>
          <a:bodyPr>
            <a:normAutofit/>
          </a:bodyPr>
          <a:lstStyle/>
          <a:p>
            <a:r>
              <a:rPr lang="en-US" altLang="pl-PL" sz="1700" b="1" dirty="0"/>
              <a:t>Most patients with CKD progress toward ESRD</a:t>
            </a:r>
          </a:p>
          <a:p>
            <a:pPr>
              <a:buFontTx/>
              <a:buNone/>
            </a:pPr>
            <a:endParaRPr lang="en-US" altLang="pl-PL" sz="1700" b="1" dirty="0"/>
          </a:p>
          <a:p>
            <a:r>
              <a:rPr lang="en-US" altLang="pl-PL" sz="1700" b="1" dirty="0"/>
              <a:t>Most patients with AKI recover (non-completely)</a:t>
            </a:r>
          </a:p>
          <a:p>
            <a:pPr>
              <a:buFontTx/>
              <a:buNone/>
            </a:pPr>
            <a:endParaRPr lang="en-US" altLang="pl-PL" sz="1700" b="1" dirty="0"/>
          </a:p>
          <a:p>
            <a:r>
              <a:rPr lang="en-US" altLang="pl-PL" sz="1700" b="1" dirty="0"/>
              <a:t>Evaluation is similar for acute and chronic kidney disease, but must be performed much more rapidly in patients with AKI</a:t>
            </a:r>
          </a:p>
        </p:txBody>
      </p:sp>
      <p:sp>
        <p:nvSpPr>
          <p:cNvPr id="74" name="Rectangle 73">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Rectangle 79">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grpId="0" nodeType="withEffect">
                                  <p:stCondLst>
                                    <p:cond delay="0"/>
                                  </p:stCondLst>
                                  <p:childTnLst>
                                    <p:set>
                                      <p:cBhvr rctx="PPT">
                                        <p:cTn id="6" dur="indefinite"/>
                                        <p:tgtEl>
                                          <p:spTgt spid="3075">
                                            <p:txEl>
                                              <p:pRg st="0" end="0"/>
                                            </p:txEl>
                                          </p:spTgt>
                                        </p:tgtEl>
                                        <p:attrNameLst>
                                          <p:attrName>style.opacity</p:attrName>
                                        </p:attrNameLst>
                                      </p:cBhvr>
                                      <p:to>
                                        <p:strVal val="0.25"/>
                                      </p:to>
                                    </p:set>
                                    <p:animEffect filter="image" prLst="opacity: 0.25">
                                      <p:cBhvr rctx="IE">
                                        <p:cTn id="7" dur="indefinite"/>
                                        <p:tgtEl>
                                          <p:spTgt spid="3075">
                                            <p:txEl>
                                              <p:pRg st="0" end="0"/>
                                            </p:txEl>
                                          </p:spTgt>
                                        </p:tgtEl>
                                      </p:cBhvr>
                                    </p:animEffect>
                                  </p:childTnLst>
                                </p:cTn>
                              </p:par>
                              <p:par>
                                <p:cTn id="8" presetID="9" presetClass="emph" presetSubtype="0" grpId="0" nodeType="withEffect">
                                  <p:stCondLst>
                                    <p:cond delay="0"/>
                                  </p:stCondLst>
                                  <p:childTnLst>
                                    <p:set>
                                      <p:cBhvr rctx="PPT">
                                        <p:cTn id="9" dur="indefinite"/>
                                        <p:tgtEl>
                                          <p:spTgt spid="3075">
                                            <p:txEl>
                                              <p:pRg st="2" end="2"/>
                                            </p:txEl>
                                          </p:spTgt>
                                        </p:tgtEl>
                                        <p:attrNameLst>
                                          <p:attrName>style.opacity</p:attrName>
                                        </p:attrNameLst>
                                      </p:cBhvr>
                                      <p:to>
                                        <p:strVal val="0.25"/>
                                      </p:to>
                                    </p:set>
                                    <p:animEffect filter="image" prLst="opacity: 0.25">
                                      <p:cBhvr rctx="IE">
                                        <p:cTn id="10" dur="indefinite"/>
                                        <p:tgtEl>
                                          <p:spTgt spid="3075">
                                            <p:txEl>
                                              <p:pRg st="2" end="2"/>
                                            </p:txEl>
                                          </p:spTgt>
                                        </p:tgtEl>
                                      </p:cBhvr>
                                    </p:animEffect>
                                  </p:childTnLst>
                                </p:cTn>
                              </p:par>
                              <p:par>
                                <p:cTn id="11" presetID="9" presetClass="emph" presetSubtype="0" grpId="0" nodeType="withEffect">
                                  <p:stCondLst>
                                    <p:cond delay="0"/>
                                  </p:stCondLst>
                                  <p:childTnLst>
                                    <p:set>
                                      <p:cBhvr rctx="PPT">
                                        <p:cTn id="12" dur="indefinite"/>
                                        <p:tgtEl>
                                          <p:spTgt spid="3075">
                                            <p:txEl>
                                              <p:pRg st="4" end="4"/>
                                            </p:txEl>
                                          </p:spTgt>
                                        </p:tgtEl>
                                        <p:attrNameLst>
                                          <p:attrName>style.opacity</p:attrName>
                                        </p:attrNameLst>
                                      </p:cBhvr>
                                      <p:to>
                                        <p:strVal val="0.25"/>
                                      </p:to>
                                    </p:set>
                                    <p:animEffect filter="image" prLst="opacity: 0.25">
                                      <p:cBhvr rctx="IE">
                                        <p:cTn id="13" dur="indefinite"/>
                                        <p:tgtEl>
                                          <p:spTgt spid="3075">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mph" presetSubtype="0" grpId="1" nodeType="clickEffect">
                                  <p:stCondLst>
                                    <p:cond delay="0"/>
                                  </p:stCondLst>
                                  <p:endCondLst>
                                    <p:cond evt="onNext" delay="0">
                                      <p:tgtEl>
                                        <p:sldTgt/>
                                      </p:tgtEl>
                                    </p:cond>
                                  </p:endCondLst>
                                  <p:childTnLst>
                                    <p:set>
                                      <p:cBhvr rctx="PPT">
                                        <p:cTn id="17" dur="indefinite"/>
                                        <p:tgtEl>
                                          <p:spTgt spid="3075">
                                            <p:txEl>
                                              <p:pRg st="0" end="0"/>
                                            </p:txEl>
                                          </p:spTgt>
                                        </p:tgtEl>
                                        <p:attrNameLst>
                                          <p:attrName>style.opacity</p:attrName>
                                        </p:attrNameLst>
                                      </p:cBhvr>
                                      <p:to>
                                        <p:strVal val="1.0"/>
                                      </p:to>
                                    </p:set>
                                    <p:animEffect filter="image" prLst="opacity: 1.0">
                                      <p:cBhvr rctx="IE">
                                        <p:cTn id="18" dur="indefinite"/>
                                        <p:tgtEl>
                                          <p:spTgt spid="3075">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mph" presetSubtype="0" grpId="1" nodeType="clickEffect">
                                  <p:stCondLst>
                                    <p:cond delay="0"/>
                                  </p:stCondLst>
                                  <p:endCondLst>
                                    <p:cond evt="onNext" delay="0">
                                      <p:tgtEl>
                                        <p:sldTgt/>
                                      </p:tgtEl>
                                    </p:cond>
                                  </p:endCondLst>
                                  <p:childTnLst>
                                    <p:set>
                                      <p:cBhvr rctx="PPT">
                                        <p:cTn id="22" dur="indefinite"/>
                                        <p:tgtEl>
                                          <p:spTgt spid="3075">
                                            <p:txEl>
                                              <p:pRg st="2" end="2"/>
                                            </p:txEl>
                                          </p:spTgt>
                                        </p:tgtEl>
                                        <p:attrNameLst>
                                          <p:attrName>style.opacity</p:attrName>
                                        </p:attrNameLst>
                                      </p:cBhvr>
                                      <p:to>
                                        <p:strVal val="1.0"/>
                                      </p:to>
                                    </p:set>
                                    <p:animEffect filter="image" prLst="opacity: 1.0">
                                      <p:cBhvr rctx="IE">
                                        <p:cTn id="23" dur="indefinite"/>
                                        <p:tgtEl>
                                          <p:spTgt spid="307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mph" presetSubtype="0" grpId="1" nodeType="clickEffect">
                                  <p:stCondLst>
                                    <p:cond delay="0"/>
                                  </p:stCondLst>
                                  <p:endCondLst>
                                    <p:cond evt="onNext" delay="0">
                                      <p:tgtEl>
                                        <p:sldTgt/>
                                      </p:tgtEl>
                                    </p:cond>
                                  </p:endCondLst>
                                  <p:childTnLst>
                                    <p:set>
                                      <p:cBhvr rctx="PPT">
                                        <p:cTn id="27" dur="indefinite"/>
                                        <p:tgtEl>
                                          <p:spTgt spid="3075">
                                            <p:txEl>
                                              <p:pRg st="4" end="4"/>
                                            </p:txEl>
                                          </p:spTgt>
                                        </p:tgtEl>
                                        <p:attrNameLst>
                                          <p:attrName>style.opacity</p:attrName>
                                        </p:attrNameLst>
                                      </p:cBhvr>
                                      <p:to>
                                        <p:strVal val="1.0"/>
                                      </p:to>
                                    </p:set>
                                    <p:animEffect filter="image" prLst="opacity: 1.0">
                                      <p:cBhvr rctx="IE">
                                        <p:cTn id="28" dur="indefinite"/>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allAtOnce"/>
      <p:bldP spid="3075" grpI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a:extLst>
              <a:ext uri="{FF2B5EF4-FFF2-40B4-BE49-F238E27FC236}">
                <a16:creationId xmlns:a16="http://schemas.microsoft.com/office/drawing/2014/main" id="{624C087B-DFD6-0A43-BE0B-67CAACFEDDFC}"/>
              </a:ext>
            </a:extLst>
          </p:cNvPr>
          <p:cNvSpPr>
            <a:spLocks noGrp="1" noChangeArrowheads="1"/>
          </p:cNvSpPr>
          <p:nvPr>
            <p:ph type="title"/>
          </p:nvPr>
        </p:nvSpPr>
        <p:spPr>
          <a:xfrm>
            <a:off x="830263" y="609600"/>
            <a:ext cx="7627937" cy="788988"/>
          </a:xfrm>
        </p:spPr>
        <p:txBody>
          <a:bodyPr/>
          <a:lstStyle/>
          <a:p>
            <a:r>
              <a:rPr lang="en-US" altLang="pl-PL" sz="2400" b="1">
                <a:solidFill>
                  <a:schemeClr val="accent2"/>
                </a:solidFill>
                <a:effectLst>
                  <a:outerShdw blurRad="38100" dist="38100" dir="2700000" algn="tl">
                    <a:srgbClr val="C0C0C0"/>
                  </a:outerShdw>
                </a:effectLst>
              </a:rPr>
              <a:t>Differentiation of chronic from acute kidney disease</a:t>
            </a:r>
            <a:endParaRPr lang="en-US" altLang="pl-PL" sz="3200">
              <a:solidFill>
                <a:schemeClr val="folHlink"/>
              </a:solidFill>
            </a:endParaRPr>
          </a:p>
        </p:txBody>
      </p:sp>
      <p:graphicFrame>
        <p:nvGraphicFramePr>
          <p:cNvPr id="5203" name="Group 83">
            <a:extLst>
              <a:ext uri="{FF2B5EF4-FFF2-40B4-BE49-F238E27FC236}">
                <a16:creationId xmlns:a16="http://schemas.microsoft.com/office/drawing/2014/main" id="{0952E21E-46F4-9240-A311-B58C8BACD2EF}"/>
              </a:ext>
            </a:extLst>
          </p:cNvPr>
          <p:cNvGraphicFramePr>
            <a:graphicFrameLocks noGrp="1"/>
          </p:cNvGraphicFramePr>
          <p:nvPr>
            <p:ph type="tbl" idx="1"/>
          </p:nvPr>
        </p:nvGraphicFramePr>
        <p:xfrm>
          <a:off x="457200" y="1600200"/>
          <a:ext cx="7893050" cy="4643438"/>
        </p:xfrm>
        <a:graphic>
          <a:graphicData uri="http://schemas.openxmlformats.org/drawingml/2006/table">
            <a:tbl>
              <a:tblPr/>
              <a:tblGrid>
                <a:gridCol w="3778250">
                  <a:extLst>
                    <a:ext uri="{9D8B030D-6E8A-4147-A177-3AD203B41FA5}">
                      <a16:colId xmlns:a16="http://schemas.microsoft.com/office/drawing/2014/main" val="1346463994"/>
                    </a:ext>
                  </a:extLst>
                </a:gridCol>
                <a:gridCol w="4114800">
                  <a:extLst>
                    <a:ext uri="{9D8B030D-6E8A-4147-A177-3AD203B41FA5}">
                      <a16:colId xmlns:a16="http://schemas.microsoft.com/office/drawing/2014/main" val="617485196"/>
                    </a:ext>
                  </a:extLst>
                </a:gridCol>
              </a:tblGrid>
              <a:tr h="377825">
                <a:tc>
                  <a:txBody>
                    <a:bodyPr/>
                    <a:lstStyle>
                      <a:lvl1pPr>
                        <a:spcBef>
                          <a:spcPct val="20000"/>
                        </a:spcBef>
                        <a:defRPr sz="2800">
                          <a:solidFill>
                            <a:schemeClr val="tx1"/>
                          </a:solidFill>
                          <a:latin typeface="Arial" panose="020B0604020202020204" pitchFamily="34" charset="0"/>
                          <a:ea typeface="Osaka" panose="020B0600000000000000" pitchFamily="34" charset="-128"/>
                        </a:defRPr>
                      </a:lvl1pPr>
                      <a:lvl2pPr>
                        <a:spcBef>
                          <a:spcPct val="20000"/>
                        </a:spcBef>
                        <a:defRPr sz="2400">
                          <a:solidFill>
                            <a:schemeClr val="tx1"/>
                          </a:solidFill>
                          <a:latin typeface="Arial" panose="020B0604020202020204" pitchFamily="34" charset="0"/>
                          <a:ea typeface="Osaka" panose="020B0600000000000000" pitchFamily="34" charset="-128"/>
                        </a:defRPr>
                      </a:lvl2pPr>
                      <a:lvl3pPr>
                        <a:spcBef>
                          <a:spcPct val="20000"/>
                        </a:spcBef>
                        <a:defRPr sz="2000">
                          <a:solidFill>
                            <a:schemeClr val="tx1"/>
                          </a:solidFill>
                          <a:latin typeface="Arial" panose="020B0604020202020204" pitchFamily="34" charset="0"/>
                          <a:ea typeface="Osaka" panose="020B0600000000000000" pitchFamily="34" charset="-128"/>
                        </a:defRPr>
                      </a:lvl3pPr>
                      <a:lvl4pPr>
                        <a:spcBef>
                          <a:spcPct val="20000"/>
                        </a:spcBef>
                        <a:defRPr>
                          <a:solidFill>
                            <a:schemeClr val="tx1"/>
                          </a:solidFill>
                          <a:latin typeface="Arial" panose="020B0604020202020204" pitchFamily="34" charset="0"/>
                          <a:ea typeface="Osaka" panose="020B0600000000000000" pitchFamily="34" charset="-128"/>
                        </a:defRPr>
                      </a:lvl4pPr>
                      <a:lvl5pPr>
                        <a:spcBef>
                          <a:spcPct val="20000"/>
                        </a:spcBef>
                        <a:defRPr>
                          <a:solidFill>
                            <a:schemeClr val="tx1"/>
                          </a:solidFill>
                          <a:latin typeface="Arial" panose="020B0604020202020204" pitchFamily="34" charset="0"/>
                          <a:ea typeface="Osaka" panose="020B0600000000000000" pitchFamily="34" charset="-128"/>
                        </a:defRPr>
                      </a:lvl5pPr>
                      <a:lvl6pPr fontAlgn="base">
                        <a:spcBef>
                          <a:spcPct val="20000"/>
                        </a:spcBef>
                        <a:spcAft>
                          <a:spcPct val="0"/>
                        </a:spcAft>
                        <a:defRPr>
                          <a:solidFill>
                            <a:schemeClr val="tx1"/>
                          </a:solidFill>
                          <a:latin typeface="Arial" panose="020B0604020202020204" pitchFamily="34" charset="0"/>
                          <a:ea typeface="Osaka" panose="020B0600000000000000" pitchFamily="34" charset="-128"/>
                        </a:defRPr>
                      </a:lvl6pPr>
                      <a:lvl7pPr fontAlgn="base">
                        <a:spcBef>
                          <a:spcPct val="20000"/>
                        </a:spcBef>
                        <a:spcAft>
                          <a:spcPct val="0"/>
                        </a:spcAft>
                        <a:defRPr>
                          <a:solidFill>
                            <a:schemeClr val="tx1"/>
                          </a:solidFill>
                          <a:latin typeface="Arial" panose="020B0604020202020204" pitchFamily="34" charset="0"/>
                          <a:ea typeface="Osaka" panose="020B0600000000000000" pitchFamily="34" charset="-128"/>
                        </a:defRPr>
                      </a:lvl7pPr>
                      <a:lvl8pPr fontAlgn="base">
                        <a:spcBef>
                          <a:spcPct val="20000"/>
                        </a:spcBef>
                        <a:spcAft>
                          <a:spcPct val="0"/>
                        </a:spcAft>
                        <a:defRPr>
                          <a:solidFill>
                            <a:schemeClr val="tx1"/>
                          </a:solidFill>
                          <a:latin typeface="Arial" panose="020B0604020202020204" pitchFamily="34" charset="0"/>
                          <a:ea typeface="Osaka" panose="020B0600000000000000" pitchFamily="34" charset="-128"/>
                        </a:defRPr>
                      </a:lvl8pPr>
                      <a:lvl9pPr fontAlgn="base">
                        <a:spcBef>
                          <a:spcPct val="20000"/>
                        </a:spcBef>
                        <a:spcAft>
                          <a:spcPct val="0"/>
                        </a:spcAft>
                        <a:defRPr>
                          <a:solidFill>
                            <a:schemeClr val="tx1"/>
                          </a:solidFill>
                          <a:latin typeface="Arial" panose="020B0604020202020204" pitchFamily="34" charset="0"/>
                          <a:ea typeface="Osaka" panose="020B0600000000000000"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l-PL" sz="1600" b="1" i="0" u="none" strike="noStrike" cap="none" normalizeH="0" baseline="0">
                          <a:ln>
                            <a:noFill/>
                          </a:ln>
                          <a:solidFill>
                            <a:srgbClr val="208B18"/>
                          </a:solidFill>
                          <a:effectLst/>
                          <a:latin typeface="Arial" panose="020B0604020202020204" pitchFamily="34" charset="0"/>
                          <a:ea typeface="Osaka" panose="020B0600000000000000" pitchFamily="34" charset="-128"/>
                        </a:rPr>
                        <a:t>History</a:t>
                      </a:r>
                      <a:r>
                        <a:rPr kumimoji="0" lang="en-US" altLang="pl-PL" sz="1800" b="1" i="0" u="none" strike="noStrike" cap="none" normalizeH="0" baseline="0">
                          <a:ln>
                            <a:noFill/>
                          </a:ln>
                          <a:solidFill>
                            <a:srgbClr val="208B18"/>
                          </a:solidFill>
                          <a:effectLst/>
                          <a:latin typeface="Arial" panose="020B0604020202020204" pitchFamily="34" charset="0"/>
                          <a:ea typeface="Osaka" panose="020B0600000000000000" pitchFamily="34" charset="-128"/>
                        </a:rPr>
                        <a:t> </a:t>
                      </a:r>
                      <a:endParaRPr kumimoji="0" lang="en-US" altLang="pl-PL" sz="1800" b="1" i="0" u="none" strike="noStrike" cap="none" normalizeH="0" baseline="0">
                        <a:ln>
                          <a:noFill/>
                        </a:ln>
                        <a:solidFill>
                          <a:srgbClr val="FFFF00"/>
                        </a:solidFill>
                        <a:effectLst/>
                        <a:latin typeface="Arial" panose="020B0604020202020204" pitchFamily="34" charset="0"/>
                        <a:ea typeface="Osaka" panose="020B0600000000000000"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Osaka" panose="020B0600000000000000" pitchFamily="34" charset="-128"/>
                        </a:defRPr>
                      </a:lvl1pPr>
                      <a:lvl2pPr>
                        <a:spcBef>
                          <a:spcPct val="20000"/>
                        </a:spcBef>
                        <a:defRPr sz="2400">
                          <a:solidFill>
                            <a:schemeClr val="tx1"/>
                          </a:solidFill>
                          <a:latin typeface="Arial" panose="020B0604020202020204" pitchFamily="34" charset="0"/>
                          <a:ea typeface="Osaka" panose="020B0600000000000000" pitchFamily="34" charset="-128"/>
                        </a:defRPr>
                      </a:lvl2pPr>
                      <a:lvl3pPr>
                        <a:spcBef>
                          <a:spcPct val="20000"/>
                        </a:spcBef>
                        <a:defRPr sz="2000">
                          <a:solidFill>
                            <a:schemeClr val="tx1"/>
                          </a:solidFill>
                          <a:latin typeface="Arial" panose="020B0604020202020204" pitchFamily="34" charset="0"/>
                          <a:ea typeface="Osaka" panose="020B0600000000000000" pitchFamily="34" charset="-128"/>
                        </a:defRPr>
                      </a:lvl3pPr>
                      <a:lvl4pPr>
                        <a:spcBef>
                          <a:spcPct val="20000"/>
                        </a:spcBef>
                        <a:defRPr>
                          <a:solidFill>
                            <a:schemeClr val="tx1"/>
                          </a:solidFill>
                          <a:latin typeface="Arial" panose="020B0604020202020204" pitchFamily="34" charset="0"/>
                          <a:ea typeface="Osaka" panose="020B0600000000000000" pitchFamily="34" charset="-128"/>
                        </a:defRPr>
                      </a:lvl4pPr>
                      <a:lvl5pPr>
                        <a:spcBef>
                          <a:spcPct val="20000"/>
                        </a:spcBef>
                        <a:defRPr>
                          <a:solidFill>
                            <a:schemeClr val="tx1"/>
                          </a:solidFill>
                          <a:latin typeface="Arial" panose="020B0604020202020204" pitchFamily="34" charset="0"/>
                          <a:ea typeface="Osaka" panose="020B0600000000000000" pitchFamily="34" charset="-128"/>
                        </a:defRPr>
                      </a:lvl5pPr>
                      <a:lvl6pPr fontAlgn="base">
                        <a:spcBef>
                          <a:spcPct val="20000"/>
                        </a:spcBef>
                        <a:spcAft>
                          <a:spcPct val="0"/>
                        </a:spcAft>
                        <a:defRPr>
                          <a:solidFill>
                            <a:schemeClr val="tx1"/>
                          </a:solidFill>
                          <a:latin typeface="Arial" panose="020B0604020202020204" pitchFamily="34" charset="0"/>
                          <a:ea typeface="Osaka" panose="020B0600000000000000" pitchFamily="34" charset="-128"/>
                        </a:defRPr>
                      </a:lvl6pPr>
                      <a:lvl7pPr fontAlgn="base">
                        <a:spcBef>
                          <a:spcPct val="20000"/>
                        </a:spcBef>
                        <a:spcAft>
                          <a:spcPct val="0"/>
                        </a:spcAft>
                        <a:defRPr>
                          <a:solidFill>
                            <a:schemeClr val="tx1"/>
                          </a:solidFill>
                          <a:latin typeface="Arial" panose="020B0604020202020204" pitchFamily="34" charset="0"/>
                          <a:ea typeface="Osaka" panose="020B0600000000000000" pitchFamily="34" charset="-128"/>
                        </a:defRPr>
                      </a:lvl7pPr>
                      <a:lvl8pPr fontAlgn="base">
                        <a:spcBef>
                          <a:spcPct val="20000"/>
                        </a:spcBef>
                        <a:spcAft>
                          <a:spcPct val="0"/>
                        </a:spcAft>
                        <a:defRPr>
                          <a:solidFill>
                            <a:schemeClr val="tx1"/>
                          </a:solidFill>
                          <a:latin typeface="Arial" panose="020B0604020202020204" pitchFamily="34" charset="0"/>
                          <a:ea typeface="Osaka" panose="020B0600000000000000" pitchFamily="34" charset="-128"/>
                        </a:defRPr>
                      </a:lvl8pPr>
                      <a:lvl9pPr fontAlgn="base">
                        <a:spcBef>
                          <a:spcPct val="20000"/>
                        </a:spcBef>
                        <a:spcAft>
                          <a:spcPct val="0"/>
                        </a:spcAft>
                        <a:defRPr>
                          <a:solidFill>
                            <a:schemeClr val="tx1"/>
                          </a:solidFill>
                          <a:latin typeface="Arial" panose="020B0604020202020204" pitchFamily="34" charset="0"/>
                          <a:ea typeface="Osaka" panose="020B0600000000000000"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l-PL" sz="1600" b="1" i="0" u="none" strike="noStrike" cap="none" normalizeH="0" baseline="0">
                          <a:ln>
                            <a:noFill/>
                          </a:ln>
                          <a:solidFill>
                            <a:schemeClr val="tx1"/>
                          </a:solidFill>
                          <a:effectLst/>
                          <a:latin typeface="Arial" panose="020B0604020202020204" pitchFamily="34" charset="0"/>
                          <a:ea typeface="Osaka" panose="020B0600000000000000" pitchFamily="34" charset="-128"/>
                        </a:rPr>
                        <a:t>Long-standing history suggests chronic kidney disease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3269397"/>
                  </a:ext>
                </a:extLst>
              </a:tr>
              <a:tr h="376238">
                <a:tc>
                  <a:txBody>
                    <a:bodyPr/>
                    <a:lstStyle>
                      <a:lvl1pPr>
                        <a:spcBef>
                          <a:spcPct val="20000"/>
                        </a:spcBef>
                        <a:defRPr sz="2800">
                          <a:solidFill>
                            <a:schemeClr val="tx1"/>
                          </a:solidFill>
                          <a:latin typeface="Arial" panose="020B0604020202020204" pitchFamily="34" charset="0"/>
                          <a:ea typeface="Osaka" panose="020B0600000000000000" pitchFamily="34" charset="-128"/>
                        </a:defRPr>
                      </a:lvl1pPr>
                      <a:lvl2pPr>
                        <a:spcBef>
                          <a:spcPct val="20000"/>
                        </a:spcBef>
                        <a:defRPr sz="2400">
                          <a:solidFill>
                            <a:schemeClr val="tx1"/>
                          </a:solidFill>
                          <a:latin typeface="Arial" panose="020B0604020202020204" pitchFamily="34" charset="0"/>
                          <a:ea typeface="Osaka" panose="020B0600000000000000" pitchFamily="34" charset="-128"/>
                        </a:defRPr>
                      </a:lvl2pPr>
                      <a:lvl3pPr>
                        <a:spcBef>
                          <a:spcPct val="20000"/>
                        </a:spcBef>
                        <a:defRPr sz="2000">
                          <a:solidFill>
                            <a:schemeClr val="tx1"/>
                          </a:solidFill>
                          <a:latin typeface="Arial" panose="020B0604020202020204" pitchFamily="34" charset="0"/>
                          <a:ea typeface="Osaka" panose="020B0600000000000000" pitchFamily="34" charset="-128"/>
                        </a:defRPr>
                      </a:lvl3pPr>
                      <a:lvl4pPr>
                        <a:spcBef>
                          <a:spcPct val="20000"/>
                        </a:spcBef>
                        <a:defRPr>
                          <a:solidFill>
                            <a:schemeClr val="tx1"/>
                          </a:solidFill>
                          <a:latin typeface="Arial" panose="020B0604020202020204" pitchFamily="34" charset="0"/>
                          <a:ea typeface="Osaka" panose="020B0600000000000000" pitchFamily="34" charset="-128"/>
                        </a:defRPr>
                      </a:lvl4pPr>
                      <a:lvl5pPr>
                        <a:spcBef>
                          <a:spcPct val="20000"/>
                        </a:spcBef>
                        <a:defRPr>
                          <a:solidFill>
                            <a:schemeClr val="tx1"/>
                          </a:solidFill>
                          <a:latin typeface="Arial" panose="020B0604020202020204" pitchFamily="34" charset="0"/>
                          <a:ea typeface="Osaka" panose="020B0600000000000000" pitchFamily="34" charset="-128"/>
                        </a:defRPr>
                      </a:lvl5pPr>
                      <a:lvl6pPr fontAlgn="base">
                        <a:spcBef>
                          <a:spcPct val="20000"/>
                        </a:spcBef>
                        <a:spcAft>
                          <a:spcPct val="0"/>
                        </a:spcAft>
                        <a:defRPr>
                          <a:solidFill>
                            <a:schemeClr val="tx1"/>
                          </a:solidFill>
                          <a:latin typeface="Arial" panose="020B0604020202020204" pitchFamily="34" charset="0"/>
                          <a:ea typeface="Osaka" panose="020B0600000000000000" pitchFamily="34" charset="-128"/>
                        </a:defRPr>
                      </a:lvl6pPr>
                      <a:lvl7pPr fontAlgn="base">
                        <a:spcBef>
                          <a:spcPct val="20000"/>
                        </a:spcBef>
                        <a:spcAft>
                          <a:spcPct val="0"/>
                        </a:spcAft>
                        <a:defRPr>
                          <a:solidFill>
                            <a:schemeClr val="tx1"/>
                          </a:solidFill>
                          <a:latin typeface="Arial" panose="020B0604020202020204" pitchFamily="34" charset="0"/>
                          <a:ea typeface="Osaka" panose="020B0600000000000000" pitchFamily="34" charset="-128"/>
                        </a:defRPr>
                      </a:lvl7pPr>
                      <a:lvl8pPr fontAlgn="base">
                        <a:spcBef>
                          <a:spcPct val="20000"/>
                        </a:spcBef>
                        <a:spcAft>
                          <a:spcPct val="0"/>
                        </a:spcAft>
                        <a:defRPr>
                          <a:solidFill>
                            <a:schemeClr val="tx1"/>
                          </a:solidFill>
                          <a:latin typeface="Arial" panose="020B0604020202020204" pitchFamily="34" charset="0"/>
                          <a:ea typeface="Osaka" panose="020B0600000000000000" pitchFamily="34" charset="-128"/>
                        </a:defRPr>
                      </a:lvl8pPr>
                      <a:lvl9pPr fontAlgn="base">
                        <a:spcBef>
                          <a:spcPct val="20000"/>
                        </a:spcBef>
                        <a:spcAft>
                          <a:spcPct val="0"/>
                        </a:spcAft>
                        <a:defRPr>
                          <a:solidFill>
                            <a:schemeClr val="tx1"/>
                          </a:solidFill>
                          <a:latin typeface="Arial" panose="020B0604020202020204" pitchFamily="34" charset="0"/>
                          <a:ea typeface="Osaka" panose="020B0600000000000000"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l-PL" sz="1600" b="1" i="0" u="none" strike="noStrike" cap="none" normalizeH="0" baseline="0">
                          <a:ln>
                            <a:noFill/>
                          </a:ln>
                          <a:solidFill>
                            <a:srgbClr val="208B18"/>
                          </a:solidFill>
                          <a:effectLst/>
                          <a:latin typeface="Arial" panose="020B0604020202020204" pitchFamily="34" charset="0"/>
                          <a:ea typeface="Osaka" panose="020B0600000000000000" pitchFamily="34" charset="-128"/>
                        </a:rPr>
                        <a:t>Renal osteodystophy</a:t>
                      </a:r>
                      <a:endParaRPr kumimoji="0" lang="en-US" altLang="pl-PL" sz="1600" b="1" i="0" u="none" strike="noStrike" cap="none" normalizeH="0" baseline="0">
                        <a:ln>
                          <a:noFill/>
                        </a:ln>
                        <a:solidFill>
                          <a:srgbClr val="FFFF00"/>
                        </a:solidFill>
                        <a:effectLst/>
                        <a:latin typeface="Arial" panose="020B0604020202020204" pitchFamily="34" charset="0"/>
                        <a:ea typeface="Osaka" panose="020B0600000000000000"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Osaka" panose="020B0600000000000000" pitchFamily="34" charset="-128"/>
                        </a:defRPr>
                      </a:lvl1pPr>
                      <a:lvl2pPr>
                        <a:spcBef>
                          <a:spcPct val="20000"/>
                        </a:spcBef>
                        <a:defRPr sz="2400">
                          <a:solidFill>
                            <a:schemeClr val="tx1"/>
                          </a:solidFill>
                          <a:latin typeface="Arial" panose="020B0604020202020204" pitchFamily="34" charset="0"/>
                          <a:ea typeface="Osaka" panose="020B0600000000000000" pitchFamily="34" charset="-128"/>
                        </a:defRPr>
                      </a:lvl2pPr>
                      <a:lvl3pPr>
                        <a:spcBef>
                          <a:spcPct val="20000"/>
                        </a:spcBef>
                        <a:defRPr sz="2000">
                          <a:solidFill>
                            <a:schemeClr val="tx1"/>
                          </a:solidFill>
                          <a:latin typeface="Arial" panose="020B0604020202020204" pitchFamily="34" charset="0"/>
                          <a:ea typeface="Osaka" panose="020B0600000000000000" pitchFamily="34" charset="-128"/>
                        </a:defRPr>
                      </a:lvl3pPr>
                      <a:lvl4pPr>
                        <a:spcBef>
                          <a:spcPct val="20000"/>
                        </a:spcBef>
                        <a:defRPr>
                          <a:solidFill>
                            <a:schemeClr val="tx1"/>
                          </a:solidFill>
                          <a:latin typeface="Arial" panose="020B0604020202020204" pitchFamily="34" charset="0"/>
                          <a:ea typeface="Osaka" panose="020B0600000000000000" pitchFamily="34" charset="-128"/>
                        </a:defRPr>
                      </a:lvl4pPr>
                      <a:lvl5pPr>
                        <a:spcBef>
                          <a:spcPct val="20000"/>
                        </a:spcBef>
                        <a:defRPr>
                          <a:solidFill>
                            <a:schemeClr val="tx1"/>
                          </a:solidFill>
                          <a:latin typeface="Arial" panose="020B0604020202020204" pitchFamily="34" charset="0"/>
                          <a:ea typeface="Osaka" panose="020B0600000000000000" pitchFamily="34" charset="-128"/>
                        </a:defRPr>
                      </a:lvl5pPr>
                      <a:lvl6pPr fontAlgn="base">
                        <a:spcBef>
                          <a:spcPct val="20000"/>
                        </a:spcBef>
                        <a:spcAft>
                          <a:spcPct val="0"/>
                        </a:spcAft>
                        <a:defRPr>
                          <a:solidFill>
                            <a:schemeClr val="tx1"/>
                          </a:solidFill>
                          <a:latin typeface="Arial" panose="020B0604020202020204" pitchFamily="34" charset="0"/>
                          <a:ea typeface="Osaka" panose="020B0600000000000000" pitchFamily="34" charset="-128"/>
                        </a:defRPr>
                      </a:lvl6pPr>
                      <a:lvl7pPr fontAlgn="base">
                        <a:spcBef>
                          <a:spcPct val="20000"/>
                        </a:spcBef>
                        <a:spcAft>
                          <a:spcPct val="0"/>
                        </a:spcAft>
                        <a:defRPr>
                          <a:solidFill>
                            <a:schemeClr val="tx1"/>
                          </a:solidFill>
                          <a:latin typeface="Arial" panose="020B0604020202020204" pitchFamily="34" charset="0"/>
                          <a:ea typeface="Osaka" panose="020B0600000000000000" pitchFamily="34" charset="-128"/>
                        </a:defRPr>
                      </a:lvl7pPr>
                      <a:lvl8pPr fontAlgn="base">
                        <a:spcBef>
                          <a:spcPct val="20000"/>
                        </a:spcBef>
                        <a:spcAft>
                          <a:spcPct val="0"/>
                        </a:spcAft>
                        <a:defRPr>
                          <a:solidFill>
                            <a:schemeClr val="tx1"/>
                          </a:solidFill>
                          <a:latin typeface="Arial" panose="020B0604020202020204" pitchFamily="34" charset="0"/>
                          <a:ea typeface="Osaka" panose="020B0600000000000000" pitchFamily="34" charset="-128"/>
                        </a:defRPr>
                      </a:lvl8pPr>
                      <a:lvl9pPr fontAlgn="base">
                        <a:spcBef>
                          <a:spcPct val="20000"/>
                        </a:spcBef>
                        <a:spcAft>
                          <a:spcPct val="0"/>
                        </a:spcAft>
                        <a:defRPr>
                          <a:solidFill>
                            <a:schemeClr val="tx1"/>
                          </a:solidFill>
                          <a:latin typeface="Arial" panose="020B0604020202020204" pitchFamily="34" charset="0"/>
                          <a:ea typeface="Osaka" panose="020B0600000000000000"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l-PL" sz="1600" b="1" i="0" u="none" strike="noStrike" cap="none" normalizeH="0" baseline="0">
                          <a:ln>
                            <a:noFill/>
                          </a:ln>
                          <a:solidFill>
                            <a:schemeClr val="tx1"/>
                          </a:solidFill>
                          <a:effectLst/>
                          <a:latin typeface="Arial" panose="020B0604020202020204" pitchFamily="34" charset="0"/>
                          <a:ea typeface="Osaka" panose="020B0600000000000000" pitchFamily="34" charset="-128"/>
                        </a:rPr>
                        <a:t>Radiographic evidence of osteitis fibrosa cystica, osteomalcia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9790023"/>
                  </a:ext>
                </a:extLst>
              </a:tr>
              <a:tr h="377825">
                <a:tc>
                  <a:txBody>
                    <a:bodyPr/>
                    <a:lstStyle>
                      <a:lvl1pPr>
                        <a:spcBef>
                          <a:spcPct val="20000"/>
                        </a:spcBef>
                        <a:defRPr sz="2800">
                          <a:solidFill>
                            <a:schemeClr val="tx1"/>
                          </a:solidFill>
                          <a:latin typeface="Arial" panose="020B0604020202020204" pitchFamily="34" charset="0"/>
                          <a:ea typeface="Osaka" panose="020B0600000000000000" pitchFamily="34" charset="-128"/>
                        </a:defRPr>
                      </a:lvl1pPr>
                      <a:lvl2pPr>
                        <a:spcBef>
                          <a:spcPct val="20000"/>
                        </a:spcBef>
                        <a:defRPr sz="2400">
                          <a:solidFill>
                            <a:schemeClr val="tx1"/>
                          </a:solidFill>
                          <a:latin typeface="Arial" panose="020B0604020202020204" pitchFamily="34" charset="0"/>
                          <a:ea typeface="Osaka" panose="020B0600000000000000" pitchFamily="34" charset="-128"/>
                        </a:defRPr>
                      </a:lvl2pPr>
                      <a:lvl3pPr>
                        <a:spcBef>
                          <a:spcPct val="20000"/>
                        </a:spcBef>
                        <a:defRPr sz="2000">
                          <a:solidFill>
                            <a:schemeClr val="tx1"/>
                          </a:solidFill>
                          <a:latin typeface="Arial" panose="020B0604020202020204" pitchFamily="34" charset="0"/>
                          <a:ea typeface="Osaka" panose="020B0600000000000000" pitchFamily="34" charset="-128"/>
                        </a:defRPr>
                      </a:lvl3pPr>
                      <a:lvl4pPr>
                        <a:spcBef>
                          <a:spcPct val="20000"/>
                        </a:spcBef>
                        <a:defRPr>
                          <a:solidFill>
                            <a:schemeClr val="tx1"/>
                          </a:solidFill>
                          <a:latin typeface="Arial" panose="020B0604020202020204" pitchFamily="34" charset="0"/>
                          <a:ea typeface="Osaka" panose="020B0600000000000000" pitchFamily="34" charset="-128"/>
                        </a:defRPr>
                      </a:lvl4pPr>
                      <a:lvl5pPr>
                        <a:spcBef>
                          <a:spcPct val="20000"/>
                        </a:spcBef>
                        <a:defRPr>
                          <a:solidFill>
                            <a:schemeClr val="tx1"/>
                          </a:solidFill>
                          <a:latin typeface="Arial" panose="020B0604020202020204" pitchFamily="34" charset="0"/>
                          <a:ea typeface="Osaka" panose="020B0600000000000000" pitchFamily="34" charset="-128"/>
                        </a:defRPr>
                      </a:lvl5pPr>
                      <a:lvl6pPr fontAlgn="base">
                        <a:spcBef>
                          <a:spcPct val="20000"/>
                        </a:spcBef>
                        <a:spcAft>
                          <a:spcPct val="0"/>
                        </a:spcAft>
                        <a:defRPr>
                          <a:solidFill>
                            <a:schemeClr val="tx1"/>
                          </a:solidFill>
                          <a:latin typeface="Arial" panose="020B0604020202020204" pitchFamily="34" charset="0"/>
                          <a:ea typeface="Osaka" panose="020B0600000000000000" pitchFamily="34" charset="-128"/>
                        </a:defRPr>
                      </a:lvl6pPr>
                      <a:lvl7pPr fontAlgn="base">
                        <a:spcBef>
                          <a:spcPct val="20000"/>
                        </a:spcBef>
                        <a:spcAft>
                          <a:spcPct val="0"/>
                        </a:spcAft>
                        <a:defRPr>
                          <a:solidFill>
                            <a:schemeClr val="tx1"/>
                          </a:solidFill>
                          <a:latin typeface="Arial" panose="020B0604020202020204" pitchFamily="34" charset="0"/>
                          <a:ea typeface="Osaka" panose="020B0600000000000000" pitchFamily="34" charset="-128"/>
                        </a:defRPr>
                      </a:lvl7pPr>
                      <a:lvl8pPr fontAlgn="base">
                        <a:spcBef>
                          <a:spcPct val="20000"/>
                        </a:spcBef>
                        <a:spcAft>
                          <a:spcPct val="0"/>
                        </a:spcAft>
                        <a:defRPr>
                          <a:solidFill>
                            <a:schemeClr val="tx1"/>
                          </a:solidFill>
                          <a:latin typeface="Arial" panose="020B0604020202020204" pitchFamily="34" charset="0"/>
                          <a:ea typeface="Osaka" panose="020B0600000000000000" pitchFamily="34" charset="-128"/>
                        </a:defRPr>
                      </a:lvl8pPr>
                      <a:lvl9pPr fontAlgn="base">
                        <a:spcBef>
                          <a:spcPct val="20000"/>
                        </a:spcBef>
                        <a:spcAft>
                          <a:spcPct val="0"/>
                        </a:spcAft>
                        <a:defRPr>
                          <a:solidFill>
                            <a:schemeClr val="tx1"/>
                          </a:solidFill>
                          <a:latin typeface="Arial" panose="020B0604020202020204" pitchFamily="34" charset="0"/>
                          <a:ea typeface="Osaka" panose="020B0600000000000000"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l-PL" sz="1600" b="1" i="0" u="none" strike="noStrike" cap="none" normalizeH="0" baseline="0">
                          <a:ln>
                            <a:noFill/>
                          </a:ln>
                          <a:solidFill>
                            <a:srgbClr val="208B18"/>
                          </a:solidFill>
                          <a:effectLst/>
                          <a:latin typeface="Arial" panose="020B0604020202020204" pitchFamily="34" charset="0"/>
                          <a:ea typeface="Osaka" panose="020B0600000000000000" pitchFamily="34" charset="-128"/>
                        </a:rPr>
                        <a:t>Renal size (length)</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l-PL" sz="1600" b="1" i="0" u="none" strike="noStrike" cap="none" normalizeH="0" baseline="0">
                          <a:ln>
                            <a:noFill/>
                          </a:ln>
                          <a:solidFill>
                            <a:schemeClr val="tx1"/>
                          </a:solidFill>
                          <a:effectLst/>
                          <a:latin typeface="Arial" panose="020B0604020202020204" pitchFamily="34" charset="0"/>
                          <a:ea typeface="Osaka" panose="020B0600000000000000" pitchFamily="34" charset="-128"/>
                        </a:rPr>
                        <a:t>   Small kidney (e.g. &lt;9 cm)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l-PL" sz="1600" b="1" i="0" u="none" strike="noStrike" cap="none" normalizeH="0" baseline="0">
                          <a:ln>
                            <a:noFill/>
                          </a:ln>
                          <a:solidFill>
                            <a:schemeClr val="tx1"/>
                          </a:solidFill>
                          <a:effectLst/>
                          <a:latin typeface="Arial" panose="020B0604020202020204" pitchFamily="34" charset="0"/>
                          <a:ea typeface="Osaka" panose="020B0600000000000000" pitchFamily="34" charset="-128"/>
                        </a:rPr>
                        <a:t>   </a:t>
                      </a:r>
                      <a:endParaRPr kumimoji="0" lang="pl-PL" altLang="pl-PL" sz="1600" b="1" i="0" u="none" strike="noStrike" cap="none" normalizeH="0" baseline="0">
                        <a:ln>
                          <a:noFill/>
                        </a:ln>
                        <a:solidFill>
                          <a:schemeClr val="tx1"/>
                        </a:solidFill>
                        <a:effectLst/>
                        <a:latin typeface="Arial" panose="020B0604020202020204" pitchFamily="34" charset="0"/>
                        <a:ea typeface="Osaka" panose="020B0600000000000000"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l-PL" sz="1600" b="1" i="0" u="none" strike="noStrike" cap="none" normalizeH="0" baseline="0">
                          <a:ln>
                            <a:noFill/>
                          </a:ln>
                          <a:solidFill>
                            <a:schemeClr val="tx1"/>
                          </a:solidFill>
                          <a:effectLst/>
                          <a:latin typeface="Arial" panose="020B0604020202020204" pitchFamily="34" charset="0"/>
                          <a:ea typeface="Osaka" panose="020B0600000000000000" pitchFamily="34" charset="-128"/>
                        </a:rPr>
                        <a:t>Normal or enlarged kidney </a:t>
                      </a:r>
                      <a:endParaRPr kumimoji="0" lang="pl-PL" altLang="pl-PL" sz="1600" b="1" i="0" u="none" strike="noStrike" cap="none" normalizeH="0" baseline="0">
                        <a:ln>
                          <a:noFill/>
                        </a:ln>
                        <a:solidFill>
                          <a:schemeClr val="tx1"/>
                        </a:solidFill>
                        <a:effectLst/>
                        <a:latin typeface="Arial" panose="020B0604020202020204" pitchFamily="34" charset="0"/>
                        <a:ea typeface="Osaka" panose="020B0600000000000000"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a:ln>
                            <a:noFill/>
                          </a:ln>
                          <a:solidFill>
                            <a:schemeClr val="tx1"/>
                          </a:solidFill>
                          <a:effectLst/>
                          <a:latin typeface="Arial" panose="020B0604020202020204" pitchFamily="34" charset="0"/>
                          <a:ea typeface="Osaka" panose="020B0600000000000000" pitchFamily="34" charset="-128"/>
                        </a:rPr>
                        <a:t>   </a:t>
                      </a:r>
                      <a:r>
                        <a:rPr kumimoji="0" lang="en-US" altLang="pl-PL" sz="1600" b="1" i="0" u="none" strike="noStrike" cap="none" normalizeH="0" baseline="0">
                          <a:ln>
                            <a:noFill/>
                          </a:ln>
                          <a:solidFill>
                            <a:schemeClr val="tx1"/>
                          </a:solidFill>
                          <a:effectLst/>
                          <a:latin typeface="Arial" panose="020B0604020202020204" pitchFamily="34" charset="0"/>
                          <a:ea typeface="Osaka" panose="020B0600000000000000" pitchFamily="34" charset="-128"/>
                        </a:rPr>
                        <a:t>(10-12 cm)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Osaka" panose="020B0600000000000000" pitchFamily="34" charset="-128"/>
                        </a:defRPr>
                      </a:lvl1pPr>
                      <a:lvl2pPr>
                        <a:spcBef>
                          <a:spcPct val="20000"/>
                        </a:spcBef>
                        <a:defRPr sz="2400">
                          <a:solidFill>
                            <a:schemeClr val="tx1"/>
                          </a:solidFill>
                          <a:latin typeface="Arial" panose="020B0604020202020204" pitchFamily="34" charset="0"/>
                          <a:ea typeface="Osaka" panose="020B0600000000000000" pitchFamily="34" charset="-128"/>
                        </a:defRPr>
                      </a:lvl2pPr>
                      <a:lvl3pPr>
                        <a:spcBef>
                          <a:spcPct val="20000"/>
                        </a:spcBef>
                        <a:defRPr sz="2000">
                          <a:solidFill>
                            <a:schemeClr val="tx1"/>
                          </a:solidFill>
                          <a:latin typeface="Arial" panose="020B0604020202020204" pitchFamily="34" charset="0"/>
                          <a:ea typeface="Osaka" panose="020B0600000000000000" pitchFamily="34" charset="-128"/>
                        </a:defRPr>
                      </a:lvl3pPr>
                      <a:lvl4pPr>
                        <a:spcBef>
                          <a:spcPct val="20000"/>
                        </a:spcBef>
                        <a:defRPr>
                          <a:solidFill>
                            <a:schemeClr val="tx1"/>
                          </a:solidFill>
                          <a:latin typeface="Arial" panose="020B0604020202020204" pitchFamily="34" charset="0"/>
                          <a:ea typeface="Osaka" panose="020B0600000000000000" pitchFamily="34" charset="-128"/>
                        </a:defRPr>
                      </a:lvl4pPr>
                      <a:lvl5pPr>
                        <a:spcBef>
                          <a:spcPct val="20000"/>
                        </a:spcBef>
                        <a:defRPr>
                          <a:solidFill>
                            <a:schemeClr val="tx1"/>
                          </a:solidFill>
                          <a:latin typeface="Arial" panose="020B0604020202020204" pitchFamily="34" charset="0"/>
                          <a:ea typeface="Osaka" panose="020B0600000000000000" pitchFamily="34" charset="-128"/>
                        </a:defRPr>
                      </a:lvl5pPr>
                      <a:lvl6pPr fontAlgn="base">
                        <a:spcBef>
                          <a:spcPct val="20000"/>
                        </a:spcBef>
                        <a:spcAft>
                          <a:spcPct val="0"/>
                        </a:spcAft>
                        <a:defRPr>
                          <a:solidFill>
                            <a:schemeClr val="tx1"/>
                          </a:solidFill>
                          <a:latin typeface="Arial" panose="020B0604020202020204" pitchFamily="34" charset="0"/>
                          <a:ea typeface="Osaka" panose="020B0600000000000000" pitchFamily="34" charset="-128"/>
                        </a:defRPr>
                      </a:lvl6pPr>
                      <a:lvl7pPr fontAlgn="base">
                        <a:spcBef>
                          <a:spcPct val="20000"/>
                        </a:spcBef>
                        <a:spcAft>
                          <a:spcPct val="0"/>
                        </a:spcAft>
                        <a:defRPr>
                          <a:solidFill>
                            <a:schemeClr val="tx1"/>
                          </a:solidFill>
                          <a:latin typeface="Arial" panose="020B0604020202020204" pitchFamily="34" charset="0"/>
                          <a:ea typeface="Osaka" panose="020B0600000000000000" pitchFamily="34" charset="-128"/>
                        </a:defRPr>
                      </a:lvl7pPr>
                      <a:lvl8pPr fontAlgn="base">
                        <a:spcBef>
                          <a:spcPct val="20000"/>
                        </a:spcBef>
                        <a:spcAft>
                          <a:spcPct val="0"/>
                        </a:spcAft>
                        <a:defRPr>
                          <a:solidFill>
                            <a:schemeClr val="tx1"/>
                          </a:solidFill>
                          <a:latin typeface="Arial" panose="020B0604020202020204" pitchFamily="34" charset="0"/>
                          <a:ea typeface="Osaka" panose="020B0600000000000000" pitchFamily="34" charset="-128"/>
                        </a:defRPr>
                      </a:lvl8pPr>
                      <a:lvl9pPr fontAlgn="base">
                        <a:spcBef>
                          <a:spcPct val="20000"/>
                        </a:spcBef>
                        <a:spcAft>
                          <a:spcPct val="0"/>
                        </a:spcAft>
                        <a:defRPr>
                          <a:solidFill>
                            <a:schemeClr val="tx1"/>
                          </a:solidFill>
                          <a:latin typeface="Arial" panose="020B0604020202020204" pitchFamily="34" charset="0"/>
                          <a:ea typeface="Osaka" panose="020B0600000000000000"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pl-PL" sz="1600" b="1" i="0" u="none" strike="noStrike" cap="none" normalizeH="0" baseline="0">
                        <a:ln>
                          <a:noFill/>
                        </a:ln>
                        <a:solidFill>
                          <a:schemeClr val="tx1"/>
                        </a:solidFill>
                        <a:effectLst/>
                        <a:latin typeface="Arial" panose="020B0604020202020204" pitchFamily="34" charset="0"/>
                        <a:ea typeface="Osaka" panose="020B0600000000000000"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l-PL" sz="1600" b="1" i="0" u="none" strike="noStrike" cap="none" normalizeH="0" baseline="0">
                          <a:ln>
                            <a:noFill/>
                          </a:ln>
                          <a:solidFill>
                            <a:schemeClr val="tx1"/>
                          </a:solidFill>
                          <a:effectLst/>
                          <a:latin typeface="Arial" panose="020B0604020202020204" pitchFamily="34" charset="0"/>
                          <a:ea typeface="Osaka" panose="020B0600000000000000" pitchFamily="34" charset="-128"/>
                        </a:rPr>
                        <a:t>Chronic kidney disease of any cause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600" b="1" i="0" u="none" strike="noStrike" cap="none" normalizeH="0" baseline="0">
                        <a:ln>
                          <a:noFill/>
                        </a:ln>
                        <a:solidFill>
                          <a:schemeClr val="tx1"/>
                        </a:solidFill>
                        <a:effectLst/>
                        <a:latin typeface="Arial" panose="020B0604020202020204" pitchFamily="34" charset="0"/>
                        <a:ea typeface="Osaka" panose="020B0600000000000000"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l-PL" sz="1600" b="1" i="0" u="none" strike="noStrike" cap="none" normalizeH="0" baseline="0">
                          <a:ln>
                            <a:noFill/>
                          </a:ln>
                          <a:solidFill>
                            <a:schemeClr val="tx1"/>
                          </a:solidFill>
                          <a:effectLst/>
                          <a:latin typeface="Arial" panose="020B0604020202020204" pitchFamily="34" charset="0"/>
                          <a:ea typeface="Osaka" panose="020B0600000000000000" pitchFamily="34" charset="-128"/>
                        </a:rPr>
                        <a:t>Acute kidney disease of any cause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l-PL" sz="1600" b="1" i="0" u="none" strike="noStrike" cap="none" normalizeH="0" baseline="0">
                          <a:ln>
                            <a:noFill/>
                          </a:ln>
                          <a:solidFill>
                            <a:schemeClr val="tx1"/>
                          </a:solidFill>
                          <a:effectLst/>
                          <a:latin typeface="Arial" panose="020B0604020202020204" pitchFamily="34" charset="0"/>
                          <a:ea typeface="Osaka" panose="020B0600000000000000" pitchFamily="34" charset="-128"/>
                        </a:rPr>
                        <a:t>Chronic kidney disease: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l-PL" sz="1600" b="1" i="0" u="none" strike="noStrike" cap="none" normalizeH="0" baseline="0">
                          <a:ln>
                            <a:noFill/>
                          </a:ln>
                          <a:solidFill>
                            <a:schemeClr val="tx1"/>
                          </a:solidFill>
                          <a:effectLst/>
                          <a:latin typeface="Arial" panose="020B0604020202020204" pitchFamily="34" charset="0"/>
                          <a:ea typeface="Osaka" panose="020B0600000000000000" pitchFamily="34" charset="-128"/>
                        </a:rPr>
                        <a:t>  HIV nephropathy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l-PL" sz="1600" b="1" i="0" u="none" strike="noStrike" cap="none" normalizeH="0" baseline="0">
                          <a:ln>
                            <a:noFill/>
                          </a:ln>
                          <a:solidFill>
                            <a:schemeClr val="tx1"/>
                          </a:solidFill>
                          <a:effectLst/>
                          <a:latin typeface="Arial" panose="020B0604020202020204" pitchFamily="34" charset="0"/>
                          <a:ea typeface="Osaka" panose="020B0600000000000000" pitchFamily="34" charset="-128"/>
                        </a:rPr>
                        <a:t>  Diabetic nephropathy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l-PL" sz="1600" b="1" i="0" u="none" strike="noStrike" cap="none" normalizeH="0" baseline="0">
                          <a:ln>
                            <a:noFill/>
                          </a:ln>
                          <a:solidFill>
                            <a:schemeClr val="tx1"/>
                          </a:solidFill>
                          <a:effectLst/>
                          <a:latin typeface="Arial" panose="020B0604020202020204" pitchFamily="34" charset="0"/>
                          <a:ea typeface="Osaka" panose="020B0600000000000000" pitchFamily="34" charset="-128"/>
                        </a:rPr>
                        <a:t>  Amyloidosis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pl-PL" sz="1600" b="1" i="0" u="none" strike="noStrike" cap="none" normalizeH="0" baseline="0">
                        <a:ln>
                          <a:noFill/>
                        </a:ln>
                        <a:solidFill>
                          <a:schemeClr val="tx1"/>
                        </a:solidFill>
                        <a:effectLst/>
                        <a:latin typeface="Arial" panose="020B0604020202020204" pitchFamily="34" charset="0"/>
                        <a:ea typeface="Osaka" panose="020B0600000000000000"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48299728"/>
                  </a:ext>
                </a:extLst>
              </a:tr>
              <a:tr h="376238">
                <a:tc>
                  <a:txBody>
                    <a:bodyPr/>
                    <a:lstStyle>
                      <a:lvl1pPr>
                        <a:spcBef>
                          <a:spcPct val="20000"/>
                        </a:spcBef>
                        <a:defRPr sz="2800">
                          <a:solidFill>
                            <a:schemeClr val="tx1"/>
                          </a:solidFill>
                          <a:latin typeface="Arial" panose="020B0604020202020204" pitchFamily="34" charset="0"/>
                          <a:ea typeface="Osaka" panose="020B0600000000000000" pitchFamily="34" charset="-128"/>
                        </a:defRPr>
                      </a:lvl1pPr>
                      <a:lvl2pPr>
                        <a:spcBef>
                          <a:spcPct val="20000"/>
                        </a:spcBef>
                        <a:defRPr sz="2400">
                          <a:solidFill>
                            <a:schemeClr val="tx1"/>
                          </a:solidFill>
                          <a:latin typeface="Arial" panose="020B0604020202020204" pitchFamily="34" charset="0"/>
                          <a:ea typeface="Osaka" panose="020B0600000000000000" pitchFamily="34" charset="-128"/>
                        </a:defRPr>
                      </a:lvl2pPr>
                      <a:lvl3pPr>
                        <a:spcBef>
                          <a:spcPct val="20000"/>
                        </a:spcBef>
                        <a:defRPr sz="2000">
                          <a:solidFill>
                            <a:schemeClr val="tx1"/>
                          </a:solidFill>
                          <a:latin typeface="Arial" panose="020B0604020202020204" pitchFamily="34" charset="0"/>
                          <a:ea typeface="Osaka" panose="020B0600000000000000" pitchFamily="34" charset="-128"/>
                        </a:defRPr>
                      </a:lvl3pPr>
                      <a:lvl4pPr>
                        <a:spcBef>
                          <a:spcPct val="20000"/>
                        </a:spcBef>
                        <a:defRPr>
                          <a:solidFill>
                            <a:schemeClr val="tx1"/>
                          </a:solidFill>
                          <a:latin typeface="Arial" panose="020B0604020202020204" pitchFamily="34" charset="0"/>
                          <a:ea typeface="Osaka" panose="020B0600000000000000" pitchFamily="34" charset="-128"/>
                        </a:defRPr>
                      </a:lvl4pPr>
                      <a:lvl5pPr>
                        <a:spcBef>
                          <a:spcPct val="20000"/>
                        </a:spcBef>
                        <a:defRPr>
                          <a:solidFill>
                            <a:schemeClr val="tx1"/>
                          </a:solidFill>
                          <a:latin typeface="Arial" panose="020B0604020202020204" pitchFamily="34" charset="0"/>
                          <a:ea typeface="Osaka" panose="020B0600000000000000" pitchFamily="34" charset="-128"/>
                        </a:defRPr>
                      </a:lvl5pPr>
                      <a:lvl6pPr fontAlgn="base">
                        <a:spcBef>
                          <a:spcPct val="20000"/>
                        </a:spcBef>
                        <a:spcAft>
                          <a:spcPct val="0"/>
                        </a:spcAft>
                        <a:defRPr>
                          <a:solidFill>
                            <a:schemeClr val="tx1"/>
                          </a:solidFill>
                          <a:latin typeface="Arial" panose="020B0604020202020204" pitchFamily="34" charset="0"/>
                          <a:ea typeface="Osaka" panose="020B0600000000000000" pitchFamily="34" charset="-128"/>
                        </a:defRPr>
                      </a:lvl6pPr>
                      <a:lvl7pPr fontAlgn="base">
                        <a:spcBef>
                          <a:spcPct val="20000"/>
                        </a:spcBef>
                        <a:spcAft>
                          <a:spcPct val="0"/>
                        </a:spcAft>
                        <a:defRPr>
                          <a:solidFill>
                            <a:schemeClr val="tx1"/>
                          </a:solidFill>
                          <a:latin typeface="Arial" panose="020B0604020202020204" pitchFamily="34" charset="0"/>
                          <a:ea typeface="Osaka" panose="020B0600000000000000" pitchFamily="34" charset="-128"/>
                        </a:defRPr>
                      </a:lvl7pPr>
                      <a:lvl8pPr fontAlgn="base">
                        <a:spcBef>
                          <a:spcPct val="20000"/>
                        </a:spcBef>
                        <a:spcAft>
                          <a:spcPct val="0"/>
                        </a:spcAft>
                        <a:defRPr>
                          <a:solidFill>
                            <a:schemeClr val="tx1"/>
                          </a:solidFill>
                          <a:latin typeface="Arial" panose="020B0604020202020204" pitchFamily="34" charset="0"/>
                          <a:ea typeface="Osaka" panose="020B0600000000000000" pitchFamily="34" charset="-128"/>
                        </a:defRPr>
                      </a:lvl8pPr>
                      <a:lvl9pPr fontAlgn="base">
                        <a:spcBef>
                          <a:spcPct val="20000"/>
                        </a:spcBef>
                        <a:spcAft>
                          <a:spcPct val="0"/>
                        </a:spcAft>
                        <a:defRPr>
                          <a:solidFill>
                            <a:schemeClr val="tx1"/>
                          </a:solidFill>
                          <a:latin typeface="Arial" panose="020B0604020202020204" pitchFamily="34" charset="0"/>
                          <a:ea typeface="Osaka" panose="020B0600000000000000"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l-PL" sz="1600" b="1" i="0" u="none" strike="noStrike" cap="none" normalizeH="0" baseline="0">
                          <a:ln>
                            <a:noFill/>
                          </a:ln>
                          <a:solidFill>
                            <a:srgbClr val="208B18"/>
                          </a:solidFill>
                          <a:effectLst/>
                          <a:latin typeface="Arial" panose="020B0604020202020204" pitchFamily="34" charset="0"/>
                          <a:ea typeface="Osaka" panose="020B0600000000000000" pitchFamily="34" charset="-128"/>
                        </a:rPr>
                        <a:t>Enlarged kidneys</a:t>
                      </a:r>
                      <a:r>
                        <a:rPr kumimoji="0" lang="en-US" altLang="pl-PL" sz="1600" b="1" i="0" u="none" strike="noStrike" cap="none" normalizeH="0" baseline="0">
                          <a:ln>
                            <a:noFill/>
                          </a:ln>
                          <a:solidFill>
                            <a:schemeClr val="tx1"/>
                          </a:solidFill>
                          <a:effectLst/>
                          <a:latin typeface="Arial" panose="020B0604020202020204" pitchFamily="34" charset="0"/>
                          <a:ea typeface="Osaka" panose="020B0600000000000000" pitchFamily="34" charset="-128"/>
                        </a:rPr>
                        <a:t> (&gt;12 cm)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Osaka" panose="020B0600000000000000" pitchFamily="34" charset="-128"/>
                        </a:defRPr>
                      </a:lvl1pPr>
                      <a:lvl2pPr>
                        <a:spcBef>
                          <a:spcPct val="20000"/>
                        </a:spcBef>
                        <a:defRPr sz="2400">
                          <a:solidFill>
                            <a:schemeClr val="tx1"/>
                          </a:solidFill>
                          <a:latin typeface="Arial" panose="020B0604020202020204" pitchFamily="34" charset="0"/>
                          <a:ea typeface="Osaka" panose="020B0600000000000000" pitchFamily="34" charset="-128"/>
                        </a:defRPr>
                      </a:lvl2pPr>
                      <a:lvl3pPr>
                        <a:spcBef>
                          <a:spcPct val="20000"/>
                        </a:spcBef>
                        <a:defRPr sz="2000">
                          <a:solidFill>
                            <a:schemeClr val="tx1"/>
                          </a:solidFill>
                          <a:latin typeface="Arial" panose="020B0604020202020204" pitchFamily="34" charset="0"/>
                          <a:ea typeface="Osaka" panose="020B0600000000000000" pitchFamily="34" charset="-128"/>
                        </a:defRPr>
                      </a:lvl3pPr>
                      <a:lvl4pPr>
                        <a:spcBef>
                          <a:spcPct val="20000"/>
                        </a:spcBef>
                        <a:defRPr>
                          <a:solidFill>
                            <a:schemeClr val="tx1"/>
                          </a:solidFill>
                          <a:latin typeface="Arial" panose="020B0604020202020204" pitchFamily="34" charset="0"/>
                          <a:ea typeface="Osaka" panose="020B0600000000000000" pitchFamily="34" charset="-128"/>
                        </a:defRPr>
                      </a:lvl4pPr>
                      <a:lvl5pPr>
                        <a:spcBef>
                          <a:spcPct val="20000"/>
                        </a:spcBef>
                        <a:defRPr>
                          <a:solidFill>
                            <a:schemeClr val="tx1"/>
                          </a:solidFill>
                          <a:latin typeface="Arial" panose="020B0604020202020204" pitchFamily="34" charset="0"/>
                          <a:ea typeface="Osaka" panose="020B0600000000000000" pitchFamily="34" charset="-128"/>
                        </a:defRPr>
                      </a:lvl5pPr>
                      <a:lvl6pPr fontAlgn="base">
                        <a:spcBef>
                          <a:spcPct val="20000"/>
                        </a:spcBef>
                        <a:spcAft>
                          <a:spcPct val="0"/>
                        </a:spcAft>
                        <a:defRPr>
                          <a:solidFill>
                            <a:schemeClr val="tx1"/>
                          </a:solidFill>
                          <a:latin typeface="Arial" panose="020B0604020202020204" pitchFamily="34" charset="0"/>
                          <a:ea typeface="Osaka" panose="020B0600000000000000" pitchFamily="34" charset="-128"/>
                        </a:defRPr>
                      </a:lvl6pPr>
                      <a:lvl7pPr fontAlgn="base">
                        <a:spcBef>
                          <a:spcPct val="20000"/>
                        </a:spcBef>
                        <a:spcAft>
                          <a:spcPct val="0"/>
                        </a:spcAft>
                        <a:defRPr>
                          <a:solidFill>
                            <a:schemeClr val="tx1"/>
                          </a:solidFill>
                          <a:latin typeface="Arial" panose="020B0604020202020204" pitchFamily="34" charset="0"/>
                          <a:ea typeface="Osaka" panose="020B0600000000000000" pitchFamily="34" charset="-128"/>
                        </a:defRPr>
                      </a:lvl7pPr>
                      <a:lvl8pPr fontAlgn="base">
                        <a:spcBef>
                          <a:spcPct val="20000"/>
                        </a:spcBef>
                        <a:spcAft>
                          <a:spcPct val="0"/>
                        </a:spcAft>
                        <a:defRPr>
                          <a:solidFill>
                            <a:schemeClr val="tx1"/>
                          </a:solidFill>
                          <a:latin typeface="Arial" panose="020B0604020202020204" pitchFamily="34" charset="0"/>
                          <a:ea typeface="Osaka" panose="020B0600000000000000" pitchFamily="34" charset="-128"/>
                        </a:defRPr>
                      </a:lvl8pPr>
                      <a:lvl9pPr fontAlgn="base">
                        <a:spcBef>
                          <a:spcPct val="20000"/>
                        </a:spcBef>
                        <a:spcAft>
                          <a:spcPct val="0"/>
                        </a:spcAft>
                        <a:defRPr>
                          <a:solidFill>
                            <a:schemeClr val="tx1"/>
                          </a:solidFill>
                          <a:latin typeface="Arial" panose="020B0604020202020204" pitchFamily="34" charset="0"/>
                          <a:ea typeface="Osaka" panose="020B0600000000000000"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l-PL" sz="1600" b="1" i="0" u="none" strike="noStrike" cap="none" normalizeH="0" baseline="0">
                          <a:ln>
                            <a:noFill/>
                          </a:ln>
                          <a:solidFill>
                            <a:schemeClr val="tx1"/>
                          </a:solidFill>
                          <a:effectLst/>
                          <a:latin typeface="Arial" panose="020B0604020202020204" pitchFamily="34" charset="0"/>
                          <a:ea typeface="Osaka" panose="020B0600000000000000" pitchFamily="34" charset="-128"/>
                        </a:rPr>
                        <a:t>Autosomal dominant kidney disease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l-PL" sz="1600" b="1" i="0" u="none" strike="noStrike" cap="none" normalizeH="0" baseline="0">
                          <a:ln>
                            <a:noFill/>
                          </a:ln>
                          <a:solidFill>
                            <a:schemeClr val="tx1"/>
                          </a:solidFill>
                          <a:effectLst/>
                          <a:latin typeface="Arial" panose="020B0604020202020204" pitchFamily="34" charset="0"/>
                          <a:ea typeface="Osaka" panose="020B0600000000000000" pitchFamily="34" charset="-128"/>
                        </a:rPr>
                        <a:t>Tuberous sclerosis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l-PL" sz="1600" b="1" i="0" u="none" strike="noStrike" cap="none" normalizeH="0" baseline="0">
                          <a:ln>
                            <a:noFill/>
                          </a:ln>
                          <a:solidFill>
                            <a:schemeClr val="tx1"/>
                          </a:solidFill>
                          <a:effectLst/>
                          <a:latin typeface="Arial" panose="020B0604020202020204" pitchFamily="34" charset="0"/>
                          <a:ea typeface="Osaka" panose="020B0600000000000000" pitchFamily="34" charset="-128"/>
                        </a:rPr>
                        <a:t>Obstructive nephropathy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05086694"/>
                  </a:ext>
                </a:extLst>
              </a:tr>
              <a:tr h="376238">
                <a:tc>
                  <a:txBody>
                    <a:bodyPr/>
                    <a:lstStyle>
                      <a:lvl1pPr>
                        <a:spcBef>
                          <a:spcPct val="20000"/>
                        </a:spcBef>
                        <a:defRPr sz="2800">
                          <a:solidFill>
                            <a:schemeClr val="tx1"/>
                          </a:solidFill>
                          <a:latin typeface="Arial" panose="020B0604020202020204" pitchFamily="34" charset="0"/>
                          <a:ea typeface="Osaka" panose="020B0600000000000000" pitchFamily="34" charset="-128"/>
                        </a:defRPr>
                      </a:lvl1pPr>
                      <a:lvl2pPr>
                        <a:spcBef>
                          <a:spcPct val="20000"/>
                        </a:spcBef>
                        <a:defRPr sz="2400">
                          <a:solidFill>
                            <a:schemeClr val="tx1"/>
                          </a:solidFill>
                          <a:latin typeface="Arial" panose="020B0604020202020204" pitchFamily="34" charset="0"/>
                          <a:ea typeface="Osaka" panose="020B0600000000000000" pitchFamily="34" charset="-128"/>
                        </a:defRPr>
                      </a:lvl2pPr>
                      <a:lvl3pPr>
                        <a:spcBef>
                          <a:spcPct val="20000"/>
                        </a:spcBef>
                        <a:defRPr sz="2000">
                          <a:solidFill>
                            <a:schemeClr val="tx1"/>
                          </a:solidFill>
                          <a:latin typeface="Arial" panose="020B0604020202020204" pitchFamily="34" charset="0"/>
                          <a:ea typeface="Osaka" panose="020B0600000000000000" pitchFamily="34" charset="-128"/>
                        </a:defRPr>
                      </a:lvl3pPr>
                      <a:lvl4pPr>
                        <a:spcBef>
                          <a:spcPct val="20000"/>
                        </a:spcBef>
                        <a:defRPr>
                          <a:solidFill>
                            <a:schemeClr val="tx1"/>
                          </a:solidFill>
                          <a:latin typeface="Arial" panose="020B0604020202020204" pitchFamily="34" charset="0"/>
                          <a:ea typeface="Osaka" panose="020B0600000000000000" pitchFamily="34" charset="-128"/>
                        </a:defRPr>
                      </a:lvl4pPr>
                      <a:lvl5pPr>
                        <a:spcBef>
                          <a:spcPct val="20000"/>
                        </a:spcBef>
                        <a:defRPr>
                          <a:solidFill>
                            <a:schemeClr val="tx1"/>
                          </a:solidFill>
                          <a:latin typeface="Arial" panose="020B0604020202020204" pitchFamily="34" charset="0"/>
                          <a:ea typeface="Osaka" panose="020B0600000000000000" pitchFamily="34" charset="-128"/>
                        </a:defRPr>
                      </a:lvl5pPr>
                      <a:lvl6pPr fontAlgn="base">
                        <a:spcBef>
                          <a:spcPct val="20000"/>
                        </a:spcBef>
                        <a:spcAft>
                          <a:spcPct val="0"/>
                        </a:spcAft>
                        <a:defRPr>
                          <a:solidFill>
                            <a:schemeClr val="tx1"/>
                          </a:solidFill>
                          <a:latin typeface="Arial" panose="020B0604020202020204" pitchFamily="34" charset="0"/>
                          <a:ea typeface="Osaka" panose="020B0600000000000000" pitchFamily="34" charset="-128"/>
                        </a:defRPr>
                      </a:lvl6pPr>
                      <a:lvl7pPr fontAlgn="base">
                        <a:spcBef>
                          <a:spcPct val="20000"/>
                        </a:spcBef>
                        <a:spcAft>
                          <a:spcPct val="0"/>
                        </a:spcAft>
                        <a:defRPr>
                          <a:solidFill>
                            <a:schemeClr val="tx1"/>
                          </a:solidFill>
                          <a:latin typeface="Arial" panose="020B0604020202020204" pitchFamily="34" charset="0"/>
                          <a:ea typeface="Osaka" panose="020B0600000000000000" pitchFamily="34" charset="-128"/>
                        </a:defRPr>
                      </a:lvl7pPr>
                      <a:lvl8pPr fontAlgn="base">
                        <a:spcBef>
                          <a:spcPct val="20000"/>
                        </a:spcBef>
                        <a:spcAft>
                          <a:spcPct val="0"/>
                        </a:spcAft>
                        <a:defRPr>
                          <a:solidFill>
                            <a:schemeClr val="tx1"/>
                          </a:solidFill>
                          <a:latin typeface="Arial" panose="020B0604020202020204" pitchFamily="34" charset="0"/>
                          <a:ea typeface="Osaka" panose="020B0600000000000000" pitchFamily="34" charset="-128"/>
                        </a:defRPr>
                      </a:lvl8pPr>
                      <a:lvl9pPr fontAlgn="base">
                        <a:spcBef>
                          <a:spcPct val="20000"/>
                        </a:spcBef>
                        <a:spcAft>
                          <a:spcPct val="0"/>
                        </a:spcAft>
                        <a:defRPr>
                          <a:solidFill>
                            <a:schemeClr val="tx1"/>
                          </a:solidFill>
                          <a:latin typeface="Arial" panose="020B0604020202020204" pitchFamily="34" charset="0"/>
                          <a:ea typeface="Osaka" panose="020B0600000000000000"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l-PL" sz="1600" b="1" i="0" u="none" strike="noStrike" cap="none" normalizeH="0" baseline="0">
                          <a:ln>
                            <a:noFill/>
                          </a:ln>
                          <a:solidFill>
                            <a:srgbClr val="FF0000"/>
                          </a:solidFill>
                          <a:effectLst/>
                          <a:latin typeface="Arial" panose="020B0604020202020204" pitchFamily="34" charset="0"/>
                          <a:ea typeface="Osaka" panose="020B0600000000000000" pitchFamily="34" charset="-128"/>
                        </a:rPr>
                        <a:t>Renal biopsy</a:t>
                      </a:r>
                      <a:endParaRPr kumimoji="0" lang="en-US" altLang="pl-PL" sz="1600" b="1" i="0" u="none" strike="noStrike" cap="none" normalizeH="0" baseline="0">
                        <a:ln>
                          <a:noFill/>
                        </a:ln>
                        <a:solidFill>
                          <a:srgbClr val="208B18"/>
                        </a:solidFill>
                        <a:effectLst/>
                        <a:latin typeface="Arial" panose="020B0604020202020204" pitchFamily="34" charset="0"/>
                        <a:ea typeface="Osaka" panose="020B0600000000000000"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Osaka" panose="020B0600000000000000" pitchFamily="34" charset="-128"/>
                        </a:defRPr>
                      </a:lvl1pPr>
                      <a:lvl2pPr>
                        <a:spcBef>
                          <a:spcPct val="20000"/>
                        </a:spcBef>
                        <a:defRPr sz="2400">
                          <a:solidFill>
                            <a:schemeClr val="tx1"/>
                          </a:solidFill>
                          <a:latin typeface="Arial" panose="020B0604020202020204" pitchFamily="34" charset="0"/>
                          <a:ea typeface="Osaka" panose="020B0600000000000000" pitchFamily="34" charset="-128"/>
                        </a:defRPr>
                      </a:lvl2pPr>
                      <a:lvl3pPr>
                        <a:spcBef>
                          <a:spcPct val="20000"/>
                        </a:spcBef>
                        <a:defRPr sz="2000">
                          <a:solidFill>
                            <a:schemeClr val="tx1"/>
                          </a:solidFill>
                          <a:latin typeface="Arial" panose="020B0604020202020204" pitchFamily="34" charset="0"/>
                          <a:ea typeface="Osaka" panose="020B0600000000000000" pitchFamily="34" charset="-128"/>
                        </a:defRPr>
                      </a:lvl3pPr>
                      <a:lvl4pPr>
                        <a:spcBef>
                          <a:spcPct val="20000"/>
                        </a:spcBef>
                        <a:defRPr>
                          <a:solidFill>
                            <a:schemeClr val="tx1"/>
                          </a:solidFill>
                          <a:latin typeface="Arial" panose="020B0604020202020204" pitchFamily="34" charset="0"/>
                          <a:ea typeface="Osaka" panose="020B0600000000000000" pitchFamily="34" charset="-128"/>
                        </a:defRPr>
                      </a:lvl4pPr>
                      <a:lvl5pPr>
                        <a:spcBef>
                          <a:spcPct val="20000"/>
                        </a:spcBef>
                        <a:defRPr>
                          <a:solidFill>
                            <a:schemeClr val="tx1"/>
                          </a:solidFill>
                          <a:latin typeface="Arial" panose="020B0604020202020204" pitchFamily="34" charset="0"/>
                          <a:ea typeface="Osaka" panose="020B0600000000000000" pitchFamily="34" charset="-128"/>
                        </a:defRPr>
                      </a:lvl5pPr>
                      <a:lvl6pPr fontAlgn="base">
                        <a:spcBef>
                          <a:spcPct val="20000"/>
                        </a:spcBef>
                        <a:spcAft>
                          <a:spcPct val="0"/>
                        </a:spcAft>
                        <a:defRPr>
                          <a:solidFill>
                            <a:schemeClr val="tx1"/>
                          </a:solidFill>
                          <a:latin typeface="Arial" panose="020B0604020202020204" pitchFamily="34" charset="0"/>
                          <a:ea typeface="Osaka" panose="020B0600000000000000" pitchFamily="34" charset="-128"/>
                        </a:defRPr>
                      </a:lvl6pPr>
                      <a:lvl7pPr fontAlgn="base">
                        <a:spcBef>
                          <a:spcPct val="20000"/>
                        </a:spcBef>
                        <a:spcAft>
                          <a:spcPct val="0"/>
                        </a:spcAft>
                        <a:defRPr>
                          <a:solidFill>
                            <a:schemeClr val="tx1"/>
                          </a:solidFill>
                          <a:latin typeface="Arial" panose="020B0604020202020204" pitchFamily="34" charset="0"/>
                          <a:ea typeface="Osaka" panose="020B0600000000000000" pitchFamily="34" charset="-128"/>
                        </a:defRPr>
                      </a:lvl7pPr>
                      <a:lvl8pPr fontAlgn="base">
                        <a:spcBef>
                          <a:spcPct val="20000"/>
                        </a:spcBef>
                        <a:spcAft>
                          <a:spcPct val="0"/>
                        </a:spcAft>
                        <a:defRPr>
                          <a:solidFill>
                            <a:schemeClr val="tx1"/>
                          </a:solidFill>
                          <a:latin typeface="Arial" panose="020B0604020202020204" pitchFamily="34" charset="0"/>
                          <a:ea typeface="Osaka" panose="020B0600000000000000" pitchFamily="34" charset="-128"/>
                        </a:defRPr>
                      </a:lvl8pPr>
                      <a:lvl9pPr fontAlgn="base">
                        <a:spcBef>
                          <a:spcPct val="20000"/>
                        </a:spcBef>
                        <a:spcAft>
                          <a:spcPct val="0"/>
                        </a:spcAft>
                        <a:defRPr>
                          <a:solidFill>
                            <a:schemeClr val="tx1"/>
                          </a:solidFill>
                          <a:latin typeface="Arial" panose="020B0604020202020204" pitchFamily="34" charset="0"/>
                          <a:ea typeface="Osaka" panose="020B0600000000000000"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l-PL" sz="1600" b="1" i="0" u="none" strike="noStrike" cap="none" normalizeH="0" baseline="0">
                          <a:ln>
                            <a:noFill/>
                          </a:ln>
                          <a:solidFill>
                            <a:schemeClr val="tx1"/>
                          </a:solidFill>
                          <a:effectLst/>
                          <a:latin typeface="Arial" panose="020B0604020202020204" pitchFamily="34" charset="0"/>
                          <a:ea typeface="Osaka" panose="020B0600000000000000" pitchFamily="34" charset="-128"/>
                        </a:rPr>
                        <a:t>Histological diagnosis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1882747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Isosceles Triangle 82">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9508" name="Picture 4">
            <a:extLst>
              <a:ext uri="{FF2B5EF4-FFF2-40B4-BE49-F238E27FC236}">
                <a16:creationId xmlns:a16="http://schemas.microsoft.com/office/drawing/2014/main" id="{A68FB9B4-290E-5945-9B5A-C8C5279DD76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82066" y="643467"/>
            <a:ext cx="5579866"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5" name="Isosceles Triangle 84">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6" name="Picture 4">
            <a:extLst>
              <a:ext uri="{FF2B5EF4-FFF2-40B4-BE49-F238E27FC236}">
                <a16:creationId xmlns:a16="http://schemas.microsoft.com/office/drawing/2014/main" id="{FA9D1EB0-2848-C143-9A39-BA1CDBF038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04850"/>
            <a:ext cx="7391400"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6" name="Picture 4">
            <a:extLst>
              <a:ext uri="{FF2B5EF4-FFF2-40B4-BE49-F238E27FC236}">
                <a16:creationId xmlns:a16="http://schemas.microsoft.com/office/drawing/2014/main" id="{5729DE01-3EA8-6F42-B5EF-38D0572F32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153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717" name="Rectangle 5">
            <a:extLst>
              <a:ext uri="{FF2B5EF4-FFF2-40B4-BE49-F238E27FC236}">
                <a16:creationId xmlns:a16="http://schemas.microsoft.com/office/drawing/2014/main" id="{5DE18B1B-998A-5A42-8FEA-2740AB5548FF}"/>
              </a:ext>
            </a:extLst>
          </p:cNvPr>
          <p:cNvSpPr>
            <a:spLocks noChangeArrowheads="1"/>
          </p:cNvSpPr>
          <p:nvPr/>
        </p:nvSpPr>
        <p:spPr bwMode="auto">
          <a:xfrm>
            <a:off x="457200" y="5181600"/>
            <a:ext cx="83820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l-PL"/>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2" name="Picture 4">
            <a:extLst>
              <a:ext uri="{FF2B5EF4-FFF2-40B4-BE49-F238E27FC236}">
                <a16:creationId xmlns:a16="http://schemas.microsoft.com/office/drawing/2014/main" id="{71BB4AB4-E756-CD42-BB72-BAFCBF366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85800"/>
            <a:ext cx="762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3" name="Rectangle 5">
            <a:extLst>
              <a:ext uri="{FF2B5EF4-FFF2-40B4-BE49-F238E27FC236}">
                <a16:creationId xmlns:a16="http://schemas.microsoft.com/office/drawing/2014/main" id="{2116CCEB-72FA-2746-8A3A-CF203164DC07}"/>
              </a:ext>
            </a:extLst>
          </p:cNvPr>
          <p:cNvSpPr>
            <a:spLocks noChangeArrowheads="1"/>
          </p:cNvSpPr>
          <p:nvPr/>
        </p:nvSpPr>
        <p:spPr bwMode="auto">
          <a:xfrm>
            <a:off x="685800" y="5410200"/>
            <a:ext cx="8382000"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l-PL"/>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0" name="Picture 4">
            <a:extLst>
              <a:ext uri="{FF2B5EF4-FFF2-40B4-BE49-F238E27FC236}">
                <a16:creationId xmlns:a16="http://schemas.microsoft.com/office/drawing/2014/main" id="{AC0B90E5-7CAB-8C47-AC78-0D708DF60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742950"/>
            <a:ext cx="7391400"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101" name="Rectangle 5">
            <a:extLst>
              <a:ext uri="{FF2B5EF4-FFF2-40B4-BE49-F238E27FC236}">
                <a16:creationId xmlns:a16="http://schemas.microsoft.com/office/drawing/2014/main" id="{2E3707DC-ED2C-DF4C-AC52-C26B69AEB6DB}"/>
              </a:ext>
            </a:extLst>
          </p:cNvPr>
          <p:cNvSpPr>
            <a:spLocks noChangeArrowheads="1"/>
          </p:cNvSpPr>
          <p:nvPr/>
        </p:nvSpPr>
        <p:spPr bwMode="auto">
          <a:xfrm>
            <a:off x="457200" y="6019800"/>
            <a:ext cx="83820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l-PL"/>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0" name="Rectangle 2">
            <a:extLst>
              <a:ext uri="{FF2B5EF4-FFF2-40B4-BE49-F238E27FC236}">
                <a16:creationId xmlns:a16="http://schemas.microsoft.com/office/drawing/2014/main" id="{A57814F0-EDD8-294D-806A-7A569391BBAE}"/>
              </a:ext>
            </a:extLst>
          </p:cNvPr>
          <p:cNvSpPr>
            <a:spLocks noGrp="1" noChangeArrowheads="1"/>
          </p:cNvSpPr>
          <p:nvPr>
            <p:ph type="title"/>
          </p:nvPr>
        </p:nvSpPr>
        <p:spPr>
          <a:xfrm>
            <a:off x="482600" y="321734"/>
            <a:ext cx="8178799" cy="1135737"/>
          </a:xfrm>
        </p:spPr>
        <p:txBody>
          <a:bodyPr>
            <a:normAutofit/>
          </a:bodyPr>
          <a:lstStyle/>
          <a:p>
            <a:r>
              <a:rPr lang="en-US" altLang="pl-PL" sz="3100" b="1"/>
              <a:t>CKD</a:t>
            </a:r>
          </a:p>
        </p:txBody>
      </p:sp>
      <p:sp>
        <p:nvSpPr>
          <p:cNvPr id="2051" name="Rectangle 3">
            <a:extLst>
              <a:ext uri="{FF2B5EF4-FFF2-40B4-BE49-F238E27FC236}">
                <a16:creationId xmlns:a16="http://schemas.microsoft.com/office/drawing/2014/main" id="{55CB0E23-4D0F-0745-97B9-43603BFB4F67}"/>
              </a:ext>
            </a:extLst>
          </p:cNvPr>
          <p:cNvSpPr>
            <a:spLocks noGrp="1" noChangeArrowheads="1"/>
          </p:cNvSpPr>
          <p:nvPr>
            <p:ph type="body" idx="1"/>
          </p:nvPr>
        </p:nvSpPr>
        <p:spPr>
          <a:xfrm>
            <a:off x="482600" y="1782981"/>
            <a:ext cx="8178799" cy="4393982"/>
          </a:xfrm>
        </p:spPr>
        <p:txBody>
          <a:bodyPr>
            <a:normAutofit/>
          </a:bodyPr>
          <a:lstStyle/>
          <a:p>
            <a:r>
              <a:rPr lang="en-US" altLang="pl-PL" sz="1600" b="1"/>
              <a:t>may be asymptomatic for many years</a:t>
            </a:r>
          </a:p>
          <a:p>
            <a:endParaRPr lang="en-US" altLang="pl-PL" sz="1600" b="1"/>
          </a:p>
          <a:p>
            <a:r>
              <a:rPr lang="en-US" altLang="pl-PL" sz="1600" b="1"/>
              <a:t>early recognition, establishment of cause, appropriate clinical management</a:t>
            </a:r>
          </a:p>
          <a:p>
            <a:endParaRPr lang="en-US" altLang="pl-PL" sz="1600" b="1"/>
          </a:p>
          <a:p>
            <a:pPr>
              <a:buFontTx/>
              <a:buNone/>
            </a:pPr>
            <a:r>
              <a:rPr lang="en-US" altLang="pl-PL" sz="1600" b="1"/>
              <a:t>      medical history,   physical examination,   routine laboratory tests, genetic tests?</a:t>
            </a:r>
          </a:p>
          <a:p>
            <a:endParaRPr lang="en-US" altLang="pl-PL" sz="1600" b="1"/>
          </a:p>
          <a:p>
            <a:r>
              <a:rPr lang="en-US" altLang="pl-PL" sz="1600" b="1"/>
              <a:t>imaging examinations: usg – readily available, noninvasive, accurate, reliable, very reproducible, CT(computed tomography, contrast nephropathy), MRI (magnetic resonance imaging, not at GFR &lt;30 ml/min - nephrogenic systemic sclerosis) these modalities are of limited value and in most cases do not provide more informations than Doppler flow scanning</a:t>
            </a:r>
          </a:p>
          <a:p>
            <a:endParaRPr lang="en-US" altLang="pl-PL" sz="1600" b="1"/>
          </a:p>
          <a:p>
            <a:r>
              <a:rPr lang="en-US" altLang="pl-PL" sz="1600" b="1"/>
              <a:t>biopsy  „gold standard” for diagnostic accuracy in glomerulonephritis, tubuloinstertitial nephritis (overt contraindication)</a:t>
            </a:r>
          </a:p>
          <a:p>
            <a:endParaRPr lang="en-US" altLang="pl-PL" sz="1600" b="1"/>
          </a:p>
        </p:txBody>
      </p:sp>
      <p:sp>
        <p:nvSpPr>
          <p:cNvPr id="74" name="Rectangle 73">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Rectangle 79">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92" name="Text Box 4">
            <a:extLst>
              <a:ext uri="{FF2B5EF4-FFF2-40B4-BE49-F238E27FC236}">
                <a16:creationId xmlns:a16="http://schemas.microsoft.com/office/drawing/2014/main" id="{9160F1FF-C716-494D-863C-4A7A9628D8F4}"/>
              </a:ext>
            </a:extLst>
          </p:cNvPr>
          <p:cNvSpPr txBox="1">
            <a:spLocks noChangeArrowheads="1"/>
          </p:cNvSpPr>
          <p:nvPr/>
        </p:nvSpPr>
        <p:spPr bwMode="auto">
          <a:xfrm>
            <a:off x="482600" y="321734"/>
            <a:ext cx="8178799" cy="113573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pPr>
              <a:lnSpc>
                <a:spcPct val="90000"/>
              </a:lnSpc>
              <a:spcAft>
                <a:spcPts val="600"/>
              </a:spcAft>
            </a:pPr>
            <a:r>
              <a:rPr lang="en-US" altLang="pl-PL" sz="3100" b="1" kern="1200">
                <a:solidFill>
                  <a:schemeClr val="tx1"/>
                </a:solidFill>
                <a:effectLst>
                  <a:outerShdw blurRad="38100" dist="38100" dir="2700000" algn="tl">
                    <a:srgbClr val="C0C0C0"/>
                  </a:outerShdw>
                </a:effectLst>
                <a:latin typeface="+mj-lt"/>
                <a:ea typeface="+mj-ea"/>
                <a:cs typeface="+mj-cs"/>
              </a:rPr>
              <a:t>Medical history</a:t>
            </a:r>
            <a:endParaRPr lang="en-US" altLang="pl-PL" sz="3100" b="1" kern="1200">
              <a:solidFill>
                <a:schemeClr val="tx1"/>
              </a:solidFill>
              <a:latin typeface="+mj-lt"/>
              <a:ea typeface="+mj-ea"/>
              <a:cs typeface="+mj-cs"/>
            </a:endParaRPr>
          </a:p>
        </p:txBody>
      </p:sp>
      <p:sp>
        <p:nvSpPr>
          <p:cNvPr id="12291" name="Rectangle 3">
            <a:extLst>
              <a:ext uri="{FF2B5EF4-FFF2-40B4-BE49-F238E27FC236}">
                <a16:creationId xmlns:a16="http://schemas.microsoft.com/office/drawing/2014/main" id="{BB77D6AE-1375-5D43-97C9-9B59CCE52A17}"/>
              </a:ext>
            </a:extLst>
          </p:cNvPr>
          <p:cNvSpPr>
            <a:spLocks noGrp="1" noChangeArrowheads="1"/>
          </p:cNvSpPr>
          <p:nvPr>
            <p:ph type="body" idx="4294967295"/>
          </p:nvPr>
        </p:nvSpPr>
        <p:spPr>
          <a:xfrm>
            <a:off x="482600" y="1782981"/>
            <a:ext cx="8178799" cy="4393982"/>
          </a:xfrm>
        </p:spPr>
        <p:txBody>
          <a:bodyPr vert="horz" lIns="91440" tIns="45720" rIns="91440" bIns="45720" rtlCol="0">
            <a:normAutofit/>
          </a:bodyPr>
          <a:lstStyle/>
          <a:p>
            <a:pPr indent="-228600">
              <a:lnSpc>
                <a:spcPct val="90000"/>
              </a:lnSpc>
              <a:buFont typeface="Arial" panose="020B0604020202020204" pitchFamily="34" charset="0"/>
              <a:buChar char="•"/>
            </a:pPr>
            <a:r>
              <a:rPr lang="en-US" altLang="pl-PL" sz="1400" b="1"/>
              <a:t>Risk factors for CKD: hypertension, diabetes mellitus, congestive heart failure, chronic liver disease, known or suspected hepatitis B or C infection, and rheumatologic diseases. </a:t>
            </a:r>
          </a:p>
          <a:p>
            <a:pPr indent="-228600">
              <a:lnSpc>
                <a:spcPct val="90000"/>
              </a:lnSpc>
              <a:buFont typeface="Arial" panose="020B0604020202020204" pitchFamily="34" charset="0"/>
              <a:buChar char="•"/>
            </a:pPr>
            <a:endParaRPr lang="en-US" altLang="pl-PL" sz="1400" b="1"/>
          </a:p>
          <a:p>
            <a:pPr indent="-228600">
              <a:lnSpc>
                <a:spcPct val="90000"/>
              </a:lnSpc>
              <a:buFont typeface="Arial" panose="020B0604020202020204" pitchFamily="34" charset="0"/>
              <a:buChar char="•"/>
            </a:pPr>
            <a:r>
              <a:rPr lang="en-US" altLang="pl-PL" sz="1400" b="1"/>
              <a:t>Chronic  infection, chronic rash, or long standing arthritis may indicate a primary renal or systemic disease that is chronic in nature</a:t>
            </a:r>
          </a:p>
          <a:p>
            <a:pPr indent="-228600">
              <a:lnSpc>
                <a:spcPct val="90000"/>
              </a:lnSpc>
              <a:buFont typeface="Arial" panose="020B0604020202020204" pitchFamily="34" charset="0"/>
              <a:buChar char="•"/>
            </a:pPr>
            <a:endParaRPr lang="en-US" altLang="pl-PL" sz="1400" b="1"/>
          </a:p>
          <a:p>
            <a:pPr indent="-228600">
              <a:lnSpc>
                <a:spcPct val="90000"/>
              </a:lnSpc>
              <a:buFont typeface="Arial" panose="020B0604020202020204" pitchFamily="34" charset="0"/>
              <a:buChar char="•"/>
            </a:pPr>
            <a:r>
              <a:rPr lang="en-US" altLang="pl-PL" sz="1400" b="1"/>
              <a:t>A previous history of urologic disorders or procedures (obstructive and reflux nephropathies and congenital anomalies of the urinary tract)</a:t>
            </a:r>
          </a:p>
          <a:p>
            <a:pPr indent="-228600">
              <a:lnSpc>
                <a:spcPct val="90000"/>
              </a:lnSpc>
              <a:buFont typeface="Arial" panose="020B0604020202020204" pitchFamily="34" charset="0"/>
              <a:buChar char="•"/>
            </a:pPr>
            <a:endParaRPr lang="en-US" altLang="pl-PL" sz="1400" b="1"/>
          </a:p>
          <a:p>
            <a:pPr indent="-228600">
              <a:lnSpc>
                <a:spcPct val="90000"/>
              </a:lnSpc>
              <a:buFont typeface="Arial" panose="020B0604020202020204" pitchFamily="34" charset="0"/>
              <a:buChar char="•"/>
            </a:pPr>
            <a:r>
              <a:rPr lang="en-US" altLang="pl-PL" sz="1400" b="1"/>
              <a:t>A history of human immunodeficiency virus should be sought in patients with CKD of unknown cause </a:t>
            </a:r>
          </a:p>
          <a:p>
            <a:pPr indent="-228600">
              <a:lnSpc>
                <a:spcPct val="90000"/>
              </a:lnSpc>
              <a:buFont typeface="Arial" panose="020B0604020202020204" pitchFamily="34" charset="0"/>
              <a:buChar char="•"/>
            </a:pPr>
            <a:endParaRPr lang="en-US" altLang="pl-PL" sz="1400" b="1"/>
          </a:p>
          <a:p>
            <a:pPr indent="-228600">
              <a:lnSpc>
                <a:spcPct val="90000"/>
              </a:lnSpc>
              <a:buFont typeface="Arial" panose="020B0604020202020204" pitchFamily="34" charset="0"/>
              <a:buChar char="•"/>
            </a:pPr>
            <a:r>
              <a:rPr lang="en-US" altLang="pl-PL" sz="1400" b="1"/>
              <a:t>History of dysuria, nocturia, stranguria, recurrent bladder or kidney infection, trauma, urinary frequency may indicate vesicoureteral reflux</a:t>
            </a:r>
          </a:p>
          <a:p>
            <a:pPr indent="-228600">
              <a:lnSpc>
                <a:spcPct val="90000"/>
              </a:lnSpc>
              <a:buFont typeface="Arial" panose="020B0604020202020204" pitchFamily="34" charset="0"/>
              <a:buChar char="•"/>
            </a:pPr>
            <a:endParaRPr lang="en-US" altLang="pl-PL" sz="1400" b="1"/>
          </a:p>
          <a:p>
            <a:pPr indent="-228600">
              <a:lnSpc>
                <a:spcPct val="90000"/>
              </a:lnSpc>
              <a:buFont typeface="Arial" panose="020B0604020202020204" pitchFamily="34" charset="0"/>
              <a:buChar char="•"/>
            </a:pPr>
            <a:r>
              <a:rPr lang="en-US" altLang="pl-PL" sz="1400" b="1"/>
              <a:t>A history of abnormal finding on a urine analysis ( an entrance examination for education, military service or other purposes may provide clues to diagnosis of CKD)</a:t>
            </a:r>
          </a:p>
          <a:p>
            <a:pPr indent="-228600">
              <a:lnSpc>
                <a:spcPct val="90000"/>
              </a:lnSpc>
              <a:buFont typeface="Arial" panose="020B0604020202020204" pitchFamily="34" charset="0"/>
              <a:buChar char="•"/>
            </a:pPr>
            <a:endParaRPr lang="en-US" altLang="pl-PL" sz="1400" b="1"/>
          </a:p>
        </p:txBody>
      </p:sp>
      <p:sp>
        <p:nvSpPr>
          <p:cNvPr id="75" name="Rectangle 74">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Rectangle 80">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14" name="Rectangle 2">
            <a:extLst>
              <a:ext uri="{FF2B5EF4-FFF2-40B4-BE49-F238E27FC236}">
                <a16:creationId xmlns:a16="http://schemas.microsoft.com/office/drawing/2014/main" id="{17E09B0A-362C-624E-9440-01EA92DD06A8}"/>
              </a:ext>
            </a:extLst>
          </p:cNvPr>
          <p:cNvSpPr>
            <a:spLocks noGrp="1" noChangeArrowheads="1"/>
          </p:cNvSpPr>
          <p:nvPr>
            <p:ph type="title"/>
          </p:nvPr>
        </p:nvSpPr>
        <p:spPr>
          <a:xfrm>
            <a:off x="482600" y="321734"/>
            <a:ext cx="8178799" cy="1135737"/>
          </a:xfrm>
        </p:spPr>
        <p:txBody>
          <a:bodyPr>
            <a:normAutofit/>
          </a:bodyPr>
          <a:lstStyle/>
          <a:p>
            <a:r>
              <a:rPr lang="pl-PL" altLang="pl-PL" sz="3100"/>
              <a:t> </a:t>
            </a:r>
          </a:p>
        </p:txBody>
      </p:sp>
      <p:sp>
        <p:nvSpPr>
          <p:cNvPr id="13315" name="Rectangle 3">
            <a:extLst>
              <a:ext uri="{FF2B5EF4-FFF2-40B4-BE49-F238E27FC236}">
                <a16:creationId xmlns:a16="http://schemas.microsoft.com/office/drawing/2014/main" id="{38B93B12-5507-DA4D-BAAA-6B4E23EBEE18}"/>
              </a:ext>
            </a:extLst>
          </p:cNvPr>
          <p:cNvSpPr>
            <a:spLocks noGrp="1" noChangeArrowheads="1"/>
          </p:cNvSpPr>
          <p:nvPr>
            <p:ph type="body" idx="1"/>
          </p:nvPr>
        </p:nvSpPr>
        <p:spPr>
          <a:xfrm>
            <a:off x="482600" y="1782981"/>
            <a:ext cx="8178799" cy="4393982"/>
          </a:xfrm>
        </p:spPr>
        <p:txBody>
          <a:bodyPr>
            <a:normAutofit/>
          </a:bodyPr>
          <a:lstStyle/>
          <a:p>
            <a:pPr>
              <a:lnSpc>
                <a:spcPct val="90000"/>
              </a:lnSpc>
            </a:pPr>
            <a:r>
              <a:rPr lang="en-US" altLang="pl-PL" sz="1300" b="1"/>
              <a:t>A history of back pain or bone pain particularly in an older patients with CKD should raise the possibility of malignancy, especially multiple myeloma</a:t>
            </a:r>
            <a:endParaRPr lang="pl-PL" altLang="pl-PL" sz="1300" b="1"/>
          </a:p>
          <a:p>
            <a:pPr>
              <a:lnSpc>
                <a:spcPct val="90000"/>
              </a:lnSpc>
              <a:buFontTx/>
              <a:buNone/>
            </a:pPr>
            <a:endParaRPr lang="en-US" altLang="pl-PL" sz="1300" b="1"/>
          </a:p>
          <a:p>
            <a:pPr>
              <a:lnSpc>
                <a:spcPct val="90000"/>
              </a:lnSpc>
            </a:pPr>
            <a:endParaRPr lang="en-US" altLang="pl-PL" sz="1300" b="1"/>
          </a:p>
          <a:p>
            <a:pPr>
              <a:lnSpc>
                <a:spcPct val="90000"/>
              </a:lnSpc>
            </a:pPr>
            <a:r>
              <a:rPr lang="en-US" altLang="pl-PL" sz="1300" b="1"/>
              <a:t>A history of nephrotoxins exposure: </a:t>
            </a:r>
          </a:p>
          <a:p>
            <a:pPr>
              <a:lnSpc>
                <a:spcPct val="90000"/>
              </a:lnSpc>
            </a:pPr>
            <a:endParaRPr lang="en-US" altLang="pl-PL" sz="1300" b="1"/>
          </a:p>
          <a:p>
            <a:pPr>
              <a:lnSpc>
                <a:spcPct val="90000"/>
              </a:lnSpc>
            </a:pPr>
            <a:r>
              <a:rPr lang="pl-PL" altLang="pl-PL" sz="1300" b="1" i="1"/>
              <a:t>Prescribed medication: r</a:t>
            </a:r>
            <a:r>
              <a:rPr lang="en-US" altLang="pl-PL" sz="1300" b="1" i="1"/>
              <a:t>ecent or long-standing history of ingestion of combination analgesic agents  - is important in establishing analgesic nephropathy.</a:t>
            </a:r>
            <a:endParaRPr lang="pl-PL" altLang="pl-PL" sz="1300" b="1" i="1"/>
          </a:p>
          <a:p>
            <a:pPr>
              <a:lnSpc>
                <a:spcPct val="90000"/>
              </a:lnSpc>
              <a:buFontTx/>
              <a:buNone/>
            </a:pPr>
            <a:endParaRPr lang="en-US" altLang="pl-PL" sz="1300" b="1" i="1"/>
          </a:p>
          <a:p>
            <a:pPr>
              <a:lnSpc>
                <a:spcPct val="90000"/>
              </a:lnSpc>
            </a:pPr>
            <a:endParaRPr lang="en-US" altLang="pl-PL" sz="1300" b="1" i="1"/>
          </a:p>
          <a:p>
            <a:pPr>
              <a:lnSpc>
                <a:spcPct val="90000"/>
              </a:lnSpc>
            </a:pPr>
            <a:r>
              <a:rPr lang="en-US" altLang="pl-PL" sz="1300" b="1" i="1"/>
              <a:t>Environmental exposure to lead, arsenic, mercury or silicon or ingestion of certain herbal remedies (slimming regiments containing aristocholic acid), cancer chemotherapeutic agents can lead to diagnosis CKD.</a:t>
            </a:r>
            <a:endParaRPr lang="pl-PL" altLang="pl-PL" sz="1300" b="1" i="1"/>
          </a:p>
          <a:p>
            <a:pPr>
              <a:lnSpc>
                <a:spcPct val="90000"/>
              </a:lnSpc>
              <a:buFontTx/>
              <a:buNone/>
            </a:pPr>
            <a:endParaRPr lang="en-US" altLang="pl-PL" sz="1300" b="1" i="1"/>
          </a:p>
          <a:p>
            <a:pPr>
              <a:lnSpc>
                <a:spcPct val="90000"/>
              </a:lnSpc>
            </a:pPr>
            <a:endParaRPr lang="en-US" altLang="pl-PL" sz="1300" b="1" i="1"/>
          </a:p>
          <a:p>
            <a:pPr>
              <a:lnSpc>
                <a:spcPct val="90000"/>
              </a:lnSpc>
            </a:pPr>
            <a:r>
              <a:rPr lang="en-US" altLang="pl-PL" sz="1300" b="1" i="1"/>
              <a:t>Exposure to drugs for osteoporosis (pamidronate), lithium in patients with bipolar disorders and cyclosporine, takrolimus  in patients after organ transplantation can cause CKD</a:t>
            </a:r>
            <a:endParaRPr lang="pl-PL" altLang="pl-PL" sz="1300" b="1" i="1"/>
          </a:p>
          <a:p>
            <a:pPr>
              <a:lnSpc>
                <a:spcPct val="90000"/>
              </a:lnSpc>
              <a:buFontTx/>
              <a:buNone/>
            </a:pPr>
            <a:endParaRPr lang="en-US" altLang="pl-PL" sz="1300" b="1"/>
          </a:p>
          <a:p>
            <a:pPr>
              <a:lnSpc>
                <a:spcPct val="90000"/>
              </a:lnSpc>
            </a:pPr>
            <a:endParaRPr lang="en-US" altLang="pl-PL" sz="1300" b="1"/>
          </a:p>
          <a:p>
            <a:pPr>
              <a:lnSpc>
                <a:spcPct val="90000"/>
              </a:lnSpc>
            </a:pPr>
            <a:r>
              <a:rPr lang="en-US" altLang="pl-PL" sz="1300" b="1"/>
              <a:t>A history of recurrent urinary tract infection with flank pain, fever, polyuria and nocturia suggests chronic pyelonephritis</a:t>
            </a:r>
          </a:p>
        </p:txBody>
      </p:sp>
      <p:sp>
        <p:nvSpPr>
          <p:cNvPr id="74" name="Rectangle 73">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Rectangle 79">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50" name="Rectangle 2">
            <a:extLst>
              <a:ext uri="{FF2B5EF4-FFF2-40B4-BE49-F238E27FC236}">
                <a16:creationId xmlns:a16="http://schemas.microsoft.com/office/drawing/2014/main" id="{FA11A0DA-619E-D346-BE69-B4937E845C0B}"/>
              </a:ext>
            </a:extLst>
          </p:cNvPr>
          <p:cNvSpPr>
            <a:spLocks noGrp="1" noChangeArrowheads="1"/>
          </p:cNvSpPr>
          <p:nvPr>
            <p:ph type="title"/>
          </p:nvPr>
        </p:nvSpPr>
        <p:spPr>
          <a:xfrm>
            <a:off x="482600" y="321734"/>
            <a:ext cx="8178799" cy="1135737"/>
          </a:xfrm>
        </p:spPr>
        <p:txBody>
          <a:bodyPr>
            <a:normAutofit/>
          </a:bodyPr>
          <a:lstStyle/>
          <a:p>
            <a:r>
              <a:rPr lang="en-US" altLang="pl-PL" sz="3100" b="1">
                <a:effectLst>
                  <a:outerShdw blurRad="38100" dist="38100" dir="2700000" algn="tl">
                    <a:srgbClr val="C0C0C0"/>
                  </a:outerShdw>
                </a:effectLst>
              </a:rPr>
              <a:t>Presentation of Renal Failure</a:t>
            </a:r>
            <a:endParaRPr lang="en-US" altLang="pl-PL" sz="3100"/>
          </a:p>
        </p:txBody>
      </p:sp>
      <p:sp>
        <p:nvSpPr>
          <p:cNvPr id="27651" name="Rectangle 3">
            <a:extLst>
              <a:ext uri="{FF2B5EF4-FFF2-40B4-BE49-F238E27FC236}">
                <a16:creationId xmlns:a16="http://schemas.microsoft.com/office/drawing/2014/main" id="{9F02752A-8989-F249-B5C1-5D7DE6E50976}"/>
              </a:ext>
            </a:extLst>
          </p:cNvPr>
          <p:cNvSpPr>
            <a:spLocks noGrp="1" noChangeArrowheads="1"/>
          </p:cNvSpPr>
          <p:nvPr>
            <p:ph type="body" idx="1"/>
          </p:nvPr>
        </p:nvSpPr>
        <p:spPr>
          <a:xfrm>
            <a:off x="482600" y="1782981"/>
            <a:ext cx="8178799" cy="4393982"/>
          </a:xfrm>
        </p:spPr>
        <p:txBody>
          <a:bodyPr>
            <a:normAutofit/>
          </a:bodyPr>
          <a:lstStyle/>
          <a:p>
            <a:r>
              <a:rPr lang="en-US" altLang="pl-PL" sz="1700" b="1"/>
              <a:t>Asymptomatic Presentation</a:t>
            </a:r>
          </a:p>
          <a:p>
            <a:pPr>
              <a:buFontTx/>
              <a:buNone/>
            </a:pPr>
            <a:r>
              <a:rPr lang="pl-PL" altLang="pl-PL" sz="1700" b="1"/>
              <a:t>         </a:t>
            </a:r>
          </a:p>
          <a:p>
            <a:pPr>
              <a:buFontTx/>
              <a:buNone/>
            </a:pPr>
            <a:endParaRPr lang="pl-PL" altLang="pl-PL" sz="1700" b="1"/>
          </a:p>
          <a:p>
            <a:pPr>
              <a:buFontTx/>
              <a:buNone/>
            </a:pPr>
            <a:endParaRPr lang="pl-PL" altLang="pl-PL" sz="1700" b="1"/>
          </a:p>
          <a:p>
            <a:pPr>
              <a:buFontTx/>
              <a:buNone/>
            </a:pPr>
            <a:r>
              <a:rPr lang="pl-PL" altLang="pl-PL" sz="1700" b="1"/>
              <a:t>         </a:t>
            </a:r>
            <a:r>
              <a:rPr lang="en-US" altLang="pl-PL" sz="1700" b="1"/>
              <a:t>Hypertension</a:t>
            </a:r>
            <a:endParaRPr lang="pl-PL" altLang="pl-PL" sz="1700" b="1"/>
          </a:p>
          <a:p>
            <a:pPr>
              <a:buFontTx/>
              <a:buNone/>
            </a:pPr>
            <a:r>
              <a:rPr lang="pl-PL" altLang="pl-PL" sz="1700" b="1"/>
              <a:t>         </a:t>
            </a:r>
            <a:r>
              <a:rPr lang="en-US" altLang="pl-PL" sz="1700" b="1"/>
              <a:t>Proteinuria</a:t>
            </a:r>
            <a:endParaRPr lang="pl-PL" altLang="pl-PL" sz="1700" b="1"/>
          </a:p>
          <a:p>
            <a:pPr>
              <a:buFontTx/>
              <a:buNone/>
            </a:pPr>
            <a:r>
              <a:rPr lang="pl-PL" altLang="pl-PL" sz="1700" b="1"/>
              <a:t>         </a:t>
            </a:r>
            <a:r>
              <a:rPr lang="en-US" altLang="pl-PL" sz="1700" b="1"/>
              <a:t>Microscopic hematuria</a:t>
            </a:r>
          </a:p>
          <a:p>
            <a:pPr>
              <a:buFontTx/>
              <a:buNone/>
            </a:pPr>
            <a:r>
              <a:rPr lang="pl-PL" altLang="pl-PL" sz="1700" b="1"/>
              <a:t>         </a:t>
            </a:r>
            <a:r>
              <a:rPr lang="en-US" altLang="pl-PL" sz="1700" b="1"/>
              <a:t>Abnormal renal imaging findings</a:t>
            </a:r>
          </a:p>
        </p:txBody>
      </p:sp>
      <p:sp>
        <p:nvSpPr>
          <p:cNvPr id="74" name="Rectangle 73">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Rectangle 79">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E879FD3-D886-2540-8E6B-81576E42693D}"/>
              </a:ext>
            </a:extLst>
          </p:cNvPr>
          <p:cNvSpPr>
            <a:spLocks noGrp="1" noChangeArrowheads="1"/>
          </p:cNvSpPr>
          <p:nvPr>
            <p:ph type="title"/>
          </p:nvPr>
        </p:nvSpPr>
        <p:spPr>
          <a:xfrm>
            <a:off x="457200" y="152400"/>
            <a:ext cx="7772400" cy="1039813"/>
          </a:xfrm>
        </p:spPr>
        <p:txBody>
          <a:bodyPr/>
          <a:lstStyle/>
          <a:p>
            <a:r>
              <a:rPr lang="en-US" altLang="pl-PL" sz="2400" b="1">
                <a:solidFill>
                  <a:schemeClr val="accent2"/>
                </a:solidFill>
                <a:effectLst>
                  <a:outerShdw blurRad="38100" dist="38100" dir="2700000" algn="tl">
                    <a:srgbClr val="C0C0C0"/>
                  </a:outerShdw>
                </a:effectLst>
              </a:rPr>
              <a:t>Presentation of Renal Failure</a:t>
            </a:r>
            <a:endParaRPr lang="en-US" altLang="pl-PL" sz="3200" b="1"/>
          </a:p>
        </p:txBody>
      </p:sp>
      <p:sp>
        <p:nvSpPr>
          <p:cNvPr id="25603" name="Rectangle 3">
            <a:extLst>
              <a:ext uri="{FF2B5EF4-FFF2-40B4-BE49-F238E27FC236}">
                <a16:creationId xmlns:a16="http://schemas.microsoft.com/office/drawing/2014/main" id="{7F949424-1ABA-8740-B655-9AB77D74D361}"/>
              </a:ext>
            </a:extLst>
          </p:cNvPr>
          <p:cNvSpPr>
            <a:spLocks noGrp="1" noChangeArrowheads="1"/>
          </p:cNvSpPr>
          <p:nvPr>
            <p:ph type="body" sz="half" idx="1"/>
          </p:nvPr>
        </p:nvSpPr>
        <p:spPr>
          <a:xfrm>
            <a:off x="685800" y="1981200"/>
            <a:ext cx="3814763" cy="4114800"/>
          </a:xfrm>
        </p:spPr>
        <p:txBody>
          <a:bodyPr/>
          <a:lstStyle/>
          <a:p>
            <a:pPr>
              <a:lnSpc>
                <a:spcPct val="80000"/>
              </a:lnSpc>
            </a:pPr>
            <a:r>
              <a:rPr lang="en-US" altLang="pl-PL" sz="1400" b="1">
                <a:solidFill>
                  <a:srgbClr val="FF0000"/>
                </a:solidFill>
              </a:rPr>
              <a:t>Symptomatic Presentation</a:t>
            </a:r>
            <a:endParaRPr lang="en-US" altLang="pl-PL" sz="1400" b="1">
              <a:solidFill>
                <a:srgbClr val="FFFF00"/>
              </a:solidFill>
            </a:endParaRPr>
          </a:p>
          <a:p>
            <a:pPr>
              <a:lnSpc>
                <a:spcPct val="80000"/>
              </a:lnSpc>
            </a:pPr>
            <a:r>
              <a:rPr lang="en-US" altLang="pl-PL" sz="1400" b="1">
                <a:solidFill>
                  <a:schemeClr val="folHlink"/>
                </a:solidFill>
              </a:rPr>
              <a:t>General</a:t>
            </a:r>
          </a:p>
          <a:p>
            <a:pPr>
              <a:lnSpc>
                <a:spcPct val="80000"/>
              </a:lnSpc>
              <a:buFontTx/>
              <a:buNone/>
            </a:pPr>
            <a:r>
              <a:rPr lang="pl-PL" altLang="pl-PL" sz="1400" b="1"/>
              <a:t>        </a:t>
            </a:r>
            <a:r>
              <a:rPr lang="en-US" altLang="pl-PL" sz="1400" b="1"/>
              <a:t> Fatigue</a:t>
            </a:r>
          </a:p>
          <a:p>
            <a:pPr>
              <a:lnSpc>
                <a:spcPct val="80000"/>
              </a:lnSpc>
              <a:buFontTx/>
              <a:buNone/>
            </a:pPr>
            <a:r>
              <a:rPr lang="en-US" altLang="pl-PL" sz="1400" b="1"/>
              <a:t>   </a:t>
            </a:r>
            <a:r>
              <a:rPr lang="pl-PL" altLang="pl-PL" sz="1400" b="1"/>
              <a:t>      </a:t>
            </a:r>
            <a:r>
              <a:rPr lang="en-US" altLang="pl-PL" sz="1400" b="1"/>
              <a:t>Weakness</a:t>
            </a:r>
          </a:p>
          <a:p>
            <a:pPr>
              <a:lnSpc>
                <a:spcPct val="80000"/>
              </a:lnSpc>
            </a:pPr>
            <a:r>
              <a:rPr lang="en-US" altLang="pl-PL" sz="1400" b="1">
                <a:solidFill>
                  <a:schemeClr val="folHlink"/>
                </a:solidFill>
              </a:rPr>
              <a:t>Cardiovascular</a:t>
            </a:r>
          </a:p>
          <a:p>
            <a:pPr>
              <a:lnSpc>
                <a:spcPct val="80000"/>
              </a:lnSpc>
              <a:buFontTx/>
              <a:buNone/>
            </a:pPr>
            <a:r>
              <a:rPr lang="en-US" altLang="pl-PL" sz="1400" b="1"/>
              <a:t>   </a:t>
            </a:r>
            <a:r>
              <a:rPr lang="pl-PL" altLang="pl-PL" sz="1400" b="1"/>
              <a:t>      </a:t>
            </a:r>
            <a:r>
              <a:rPr lang="en-US" altLang="pl-PL" sz="1400" b="1"/>
              <a:t>Hypertension</a:t>
            </a:r>
          </a:p>
          <a:p>
            <a:pPr>
              <a:lnSpc>
                <a:spcPct val="80000"/>
              </a:lnSpc>
            </a:pPr>
            <a:r>
              <a:rPr lang="en-US" altLang="pl-PL" sz="1400" b="1"/>
              <a:t> </a:t>
            </a:r>
            <a:r>
              <a:rPr lang="en-US" altLang="pl-PL" sz="1400" b="1">
                <a:solidFill>
                  <a:schemeClr val="folHlink"/>
                </a:solidFill>
              </a:rPr>
              <a:t>Pulmonary congestion</a:t>
            </a:r>
          </a:p>
          <a:p>
            <a:pPr>
              <a:lnSpc>
                <a:spcPct val="80000"/>
              </a:lnSpc>
              <a:buFontTx/>
              <a:buNone/>
            </a:pPr>
            <a:r>
              <a:rPr lang="pl-PL" altLang="pl-PL" sz="1400" b="1"/>
              <a:t>      </a:t>
            </a:r>
            <a:r>
              <a:rPr lang="en-US" altLang="pl-PL" sz="1400" b="1"/>
              <a:t>   Cough</a:t>
            </a:r>
          </a:p>
          <a:p>
            <a:pPr>
              <a:lnSpc>
                <a:spcPct val="80000"/>
              </a:lnSpc>
              <a:buFontTx/>
              <a:buNone/>
            </a:pPr>
            <a:r>
              <a:rPr lang="pl-PL" altLang="pl-PL" sz="1400" b="1"/>
              <a:t>      </a:t>
            </a:r>
            <a:r>
              <a:rPr lang="en-US" altLang="pl-PL" sz="1400" b="1"/>
              <a:t>   Dyspnea</a:t>
            </a:r>
          </a:p>
          <a:p>
            <a:pPr>
              <a:lnSpc>
                <a:spcPct val="80000"/>
              </a:lnSpc>
              <a:buFontTx/>
              <a:buNone/>
            </a:pPr>
            <a:r>
              <a:rPr lang="pl-PL" altLang="pl-PL" sz="1400" b="1"/>
              <a:t>      </a:t>
            </a:r>
            <a:r>
              <a:rPr lang="en-US" altLang="pl-PL" sz="1400" b="1"/>
              <a:t>   Hemoptysis</a:t>
            </a:r>
          </a:p>
          <a:p>
            <a:pPr>
              <a:lnSpc>
                <a:spcPct val="80000"/>
              </a:lnSpc>
            </a:pPr>
            <a:r>
              <a:rPr lang="en-US" altLang="pl-PL" sz="1400" b="1">
                <a:solidFill>
                  <a:schemeClr val="folHlink"/>
                </a:solidFill>
              </a:rPr>
              <a:t>Neurologic</a:t>
            </a:r>
          </a:p>
          <a:p>
            <a:pPr>
              <a:lnSpc>
                <a:spcPct val="80000"/>
              </a:lnSpc>
              <a:buFontTx/>
              <a:buNone/>
            </a:pPr>
            <a:r>
              <a:rPr lang="pl-PL" altLang="pl-PL" sz="1400" b="1"/>
              <a:t>      </a:t>
            </a:r>
            <a:r>
              <a:rPr lang="en-US" altLang="pl-PL" sz="1400" b="1"/>
              <a:t>   Encephalopathy</a:t>
            </a:r>
          </a:p>
          <a:p>
            <a:pPr>
              <a:lnSpc>
                <a:spcPct val="80000"/>
              </a:lnSpc>
              <a:buFontTx/>
              <a:buNone/>
            </a:pPr>
            <a:r>
              <a:rPr lang="pl-PL" altLang="pl-PL" sz="1400" b="1"/>
              <a:t>      </a:t>
            </a:r>
            <a:r>
              <a:rPr lang="en-US" altLang="pl-PL" sz="1400" b="1"/>
              <a:t>   Seizure</a:t>
            </a:r>
          </a:p>
          <a:p>
            <a:pPr>
              <a:lnSpc>
                <a:spcPct val="80000"/>
              </a:lnSpc>
              <a:buFontTx/>
              <a:buNone/>
            </a:pPr>
            <a:r>
              <a:rPr lang="pl-PL" altLang="pl-PL" sz="1400" b="1"/>
              <a:t>      </a:t>
            </a:r>
            <a:r>
              <a:rPr lang="en-US" altLang="pl-PL" sz="1400" b="1"/>
              <a:t>   Peropheral neuropathy</a:t>
            </a:r>
          </a:p>
          <a:p>
            <a:pPr>
              <a:lnSpc>
                <a:spcPct val="80000"/>
              </a:lnSpc>
            </a:pPr>
            <a:r>
              <a:rPr lang="en-US" altLang="pl-PL" sz="1400" b="1">
                <a:solidFill>
                  <a:schemeClr val="folHlink"/>
                </a:solidFill>
              </a:rPr>
              <a:t>Genitourinary</a:t>
            </a:r>
          </a:p>
          <a:p>
            <a:pPr>
              <a:lnSpc>
                <a:spcPct val="80000"/>
              </a:lnSpc>
              <a:buFontTx/>
              <a:buNone/>
            </a:pPr>
            <a:r>
              <a:rPr lang="pl-PL" altLang="pl-PL" sz="1400" b="1"/>
              <a:t>      </a:t>
            </a:r>
            <a:r>
              <a:rPr lang="en-US" altLang="pl-PL" sz="1400" b="1"/>
              <a:t>   Hematuria</a:t>
            </a:r>
          </a:p>
          <a:p>
            <a:pPr>
              <a:lnSpc>
                <a:spcPct val="80000"/>
              </a:lnSpc>
              <a:buFontTx/>
              <a:buNone/>
            </a:pPr>
            <a:r>
              <a:rPr lang="pl-PL" altLang="pl-PL" sz="1400" b="1"/>
              <a:t>      </a:t>
            </a:r>
            <a:r>
              <a:rPr lang="en-US" altLang="pl-PL" sz="1400" b="1"/>
              <a:t>   Dysuria</a:t>
            </a:r>
          </a:p>
        </p:txBody>
      </p:sp>
      <p:sp>
        <p:nvSpPr>
          <p:cNvPr id="25604" name="Rectangle 4">
            <a:extLst>
              <a:ext uri="{FF2B5EF4-FFF2-40B4-BE49-F238E27FC236}">
                <a16:creationId xmlns:a16="http://schemas.microsoft.com/office/drawing/2014/main" id="{7733F845-177F-E745-83C3-4A8750F38282}"/>
              </a:ext>
            </a:extLst>
          </p:cNvPr>
          <p:cNvSpPr>
            <a:spLocks noGrp="1" noChangeArrowheads="1"/>
          </p:cNvSpPr>
          <p:nvPr>
            <p:ph type="body" sz="half" idx="2"/>
          </p:nvPr>
        </p:nvSpPr>
        <p:spPr>
          <a:xfrm>
            <a:off x="4643438" y="1981200"/>
            <a:ext cx="3814762" cy="4114800"/>
          </a:xfrm>
        </p:spPr>
        <p:txBody>
          <a:bodyPr/>
          <a:lstStyle/>
          <a:p>
            <a:pPr>
              <a:lnSpc>
                <a:spcPct val="80000"/>
              </a:lnSpc>
            </a:pPr>
            <a:r>
              <a:rPr lang="en-US" altLang="pl-PL" sz="1600" b="1">
                <a:solidFill>
                  <a:schemeClr val="folHlink"/>
                </a:solidFill>
              </a:rPr>
              <a:t>Gastrointestinal</a:t>
            </a:r>
          </a:p>
          <a:p>
            <a:pPr>
              <a:lnSpc>
                <a:spcPct val="80000"/>
              </a:lnSpc>
              <a:buFontTx/>
              <a:buNone/>
            </a:pPr>
            <a:r>
              <a:rPr lang="pl-PL" altLang="pl-PL" sz="1600" b="1"/>
              <a:t>       </a:t>
            </a:r>
            <a:r>
              <a:rPr lang="en-US" altLang="pl-PL" sz="1600" b="1"/>
              <a:t>Anorexia</a:t>
            </a:r>
          </a:p>
          <a:p>
            <a:pPr>
              <a:lnSpc>
                <a:spcPct val="80000"/>
              </a:lnSpc>
              <a:buFontTx/>
              <a:buNone/>
            </a:pPr>
            <a:r>
              <a:rPr lang="pl-PL" altLang="pl-PL" sz="1600" b="1"/>
              <a:t>      </a:t>
            </a:r>
            <a:r>
              <a:rPr lang="en-US" altLang="pl-PL" sz="1600" b="1"/>
              <a:t> Nausea</a:t>
            </a:r>
          </a:p>
          <a:p>
            <a:pPr>
              <a:lnSpc>
                <a:spcPct val="80000"/>
              </a:lnSpc>
              <a:buFontTx/>
              <a:buNone/>
            </a:pPr>
            <a:r>
              <a:rPr lang="pl-PL" altLang="pl-PL" sz="1600" b="1"/>
              <a:t>     </a:t>
            </a:r>
            <a:r>
              <a:rPr lang="en-US" altLang="pl-PL" sz="1600" b="1"/>
              <a:t>  Vomiting</a:t>
            </a:r>
          </a:p>
          <a:p>
            <a:pPr>
              <a:lnSpc>
                <a:spcPct val="80000"/>
              </a:lnSpc>
              <a:buFontTx/>
              <a:buNone/>
            </a:pPr>
            <a:r>
              <a:rPr lang="pl-PL" altLang="pl-PL" sz="1600" b="1"/>
              <a:t>     </a:t>
            </a:r>
            <a:r>
              <a:rPr lang="en-US" altLang="pl-PL" sz="1600" b="1"/>
              <a:t>  Abdominal pain</a:t>
            </a:r>
          </a:p>
          <a:p>
            <a:pPr>
              <a:lnSpc>
                <a:spcPct val="80000"/>
              </a:lnSpc>
              <a:buFontTx/>
              <a:buNone/>
            </a:pPr>
            <a:r>
              <a:rPr lang="pl-PL" altLang="pl-PL" sz="1600" b="1"/>
              <a:t>       </a:t>
            </a:r>
            <a:r>
              <a:rPr lang="en-US" altLang="pl-PL" sz="1600" b="1"/>
              <a:t>Bleeding</a:t>
            </a:r>
          </a:p>
          <a:p>
            <a:pPr>
              <a:lnSpc>
                <a:spcPct val="80000"/>
              </a:lnSpc>
            </a:pPr>
            <a:r>
              <a:rPr lang="en-US" altLang="pl-PL" sz="1600" b="1">
                <a:solidFill>
                  <a:schemeClr val="folHlink"/>
                </a:solidFill>
              </a:rPr>
              <a:t>Musculoskeletal</a:t>
            </a:r>
          </a:p>
          <a:p>
            <a:pPr>
              <a:lnSpc>
                <a:spcPct val="80000"/>
              </a:lnSpc>
              <a:buFontTx/>
              <a:buNone/>
            </a:pPr>
            <a:r>
              <a:rPr lang="pl-PL" altLang="pl-PL" sz="1600" b="1"/>
              <a:t>      </a:t>
            </a:r>
            <a:r>
              <a:rPr lang="en-US" altLang="pl-PL" sz="1600" b="1"/>
              <a:t>  Muscle weakness</a:t>
            </a:r>
          </a:p>
          <a:p>
            <a:pPr>
              <a:lnSpc>
                <a:spcPct val="80000"/>
              </a:lnSpc>
              <a:buFontTx/>
              <a:buNone/>
            </a:pPr>
            <a:r>
              <a:rPr lang="pl-PL" altLang="pl-PL" sz="1600" b="1"/>
              <a:t>      </a:t>
            </a:r>
            <a:r>
              <a:rPr lang="en-US" altLang="pl-PL" sz="1600" b="1"/>
              <a:t>  Periarticular and articular pain</a:t>
            </a:r>
          </a:p>
          <a:p>
            <a:pPr>
              <a:lnSpc>
                <a:spcPct val="80000"/>
              </a:lnSpc>
              <a:buFontTx/>
              <a:buNone/>
            </a:pPr>
            <a:r>
              <a:rPr lang="pl-PL" altLang="pl-PL" sz="1600" b="1"/>
              <a:t>      </a:t>
            </a:r>
            <a:r>
              <a:rPr lang="en-US" altLang="pl-PL" sz="1600" b="1"/>
              <a:t>  Bone pain</a:t>
            </a:r>
          </a:p>
          <a:p>
            <a:pPr>
              <a:lnSpc>
                <a:spcPct val="80000"/>
              </a:lnSpc>
            </a:pPr>
            <a:r>
              <a:rPr lang="en-US" altLang="pl-PL" sz="1600" b="1">
                <a:solidFill>
                  <a:schemeClr val="folHlink"/>
                </a:solidFill>
              </a:rPr>
              <a:t>Cutaneous</a:t>
            </a:r>
          </a:p>
          <a:p>
            <a:pPr>
              <a:lnSpc>
                <a:spcPct val="80000"/>
              </a:lnSpc>
              <a:buFontTx/>
              <a:buNone/>
            </a:pPr>
            <a:r>
              <a:rPr lang="pl-PL" altLang="pl-PL" sz="1600" b="1"/>
              <a:t>     </a:t>
            </a:r>
            <a:r>
              <a:rPr lang="en-US" altLang="pl-PL" sz="1600" b="1"/>
              <a:t>  Pruritis</a:t>
            </a:r>
          </a:p>
          <a:p>
            <a:pPr>
              <a:lnSpc>
                <a:spcPct val="80000"/>
              </a:lnSpc>
              <a:buFontTx/>
              <a:buNone/>
            </a:pPr>
            <a:r>
              <a:rPr lang="pl-PL" altLang="pl-PL" sz="1600" b="1"/>
              <a:t>     </a:t>
            </a:r>
            <a:r>
              <a:rPr lang="en-US" altLang="pl-PL" sz="1600" b="1"/>
              <a:t>  Necrosis</a:t>
            </a:r>
          </a:p>
          <a:p>
            <a:pPr>
              <a:lnSpc>
                <a:spcPct val="80000"/>
              </a:lnSpc>
              <a:buFontTx/>
              <a:buNone/>
            </a:pPr>
            <a:r>
              <a:rPr lang="pl-PL" altLang="pl-PL" sz="1600" b="1"/>
              <a:t>     </a:t>
            </a:r>
            <a:r>
              <a:rPr lang="en-US" altLang="pl-PL" sz="1600" b="1"/>
              <a:t>  Bruising</a:t>
            </a:r>
          </a:p>
          <a:p>
            <a:pPr>
              <a:lnSpc>
                <a:spcPct val="80000"/>
              </a:lnSpc>
              <a:buFontTx/>
              <a:buNone/>
            </a:pPr>
            <a:r>
              <a:rPr lang="en-US" altLang="pl-PL" sz="2400" b="1"/>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62" name="Rectangle 2">
            <a:extLst>
              <a:ext uri="{FF2B5EF4-FFF2-40B4-BE49-F238E27FC236}">
                <a16:creationId xmlns:a16="http://schemas.microsoft.com/office/drawing/2014/main" id="{4D16D9C3-67E3-604F-9FEB-D6D3F4B84FDA}"/>
              </a:ext>
            </a:extLst>
          </p:cNvPr>
          <p:cNvSpPr>
            <a:spLocks noGrp="1" noChangeArrowheads="1"/>
          </p:cNvSpPr>
          <p:nvPr>
            <p:ph type="title"/>
          </p:nvPr>
        </p:nvSpPr>
        <p:spPr>
          <a:xfrm>
            <a:off x="482600" y="321734"/>
            <a:ext cx="8178799" cy="1135737"/>
          </a:xfrm>
        </p:spPr>
        <p:txBody>
          <a:bodyPr>
            <a:normAutofit/>
          </a:bodyPr>
          <a:lstStyle/>
          <a:p>
            <a:r>
              <a:rPr lang="en-US" altLang="pl-PL" sz="3100" b="1">
                <a:effectLst>
                  <a:outerShdw blurRad="38100" dist="38100" dir="2700000" algn="tl">
                    <a:srgbClr val="C0C0C0"/>
                  </a:outerShdw>
                </a:effectLst>
              </a:rPr>
              <a:t>Physical examination</a:t>
            </a:r>
            <a:endParaRPr lang="en-US" altLang="pl-PL" sz="3100" b="1"/>
          </a:p>
        </p:txBody>
      </p:sp>
      <p:sp>
        <p:nvSpPr>
          <p:cNvPr id="15363" name="Rectangle 3">
            <a:extLst>
              <a:ext uri="{FF2B5EF4-FFF2-40B4-BE49-F238E27FC236}">
                <a16:creationId xmlns:a16="http://schemas.microsoft.com/office/drawing/2014/main" id="{F7163D6C-E452-E948-B0F5-DA395A0F37EB}"/>
              </a:ext>
            </a:extLst>
          </p:cNvPr>
          <p:cNvSpPr>
            <a:spLocks noGrp="1" noChangeArrowheads="1"/>
          </p:cNvSpPr>
          <p:nvPr>
            <p:ph type="body" idx="1"/>
          </p:nvPr>
        </p:nvSpPr>
        <p:spPr>
          <a:xfrm>
            <a:off x="482600" y="1782981"/>
            <a:ext cx="8178799" cy="4393982"/>
          </a:xfrm>
        </p:spPr>
        <p:txBody>
          <a:bodyPr>
            <a:normAutofit/>
          </a:bodyPr>
          <a:lstStyle/>
          <a:p>
            <a:pPr>
              <a:lnSpc>
                <a:spcPct val="90000"/>
              </a:lnSpc>
            </a:pPr>
            <a:r>
              <a:rPr lang="en-US" altLang="pl-PL" sz="1700" b="1"/>
              <a:t>Blood pressure should be measured in all patients undergoing evaluation for kidney disease.</a:t>
            </a:r>
            <a:endParaRPr lang="pl-PL" altLang="pl-PL" sz="1700" b="1"/>
          </a:p>
          <a:p>
            <a:pPr>
              <a:lnSpc>
                <a:spcPct val="90000"/>
              </a:lnSpc>
              <a:buFontTx/>
              <a:buNone/>
            </a:pPr>
            <a:endParaRPr lang="en-US" altLang="pl-PL" sz="1700" b="1"/>
          </a:p>
          <a:p>
            <a:pPr>
              <a:lnSpc>
                <a:spcPct val="90000"/>
              </a:lnSpc>
            </a:pPr>
            <a:r>
              <a:rPr lang="en-US" altLang="pl-PL" sz="1700" b="1"/>
              <a:t>Skin for excoriations due to uremic pruritis</a:t>
            </a:r>
            <a:endParaRPr lang="pl-PL" altLang="pl-PL" sz="1700" b="1"/>
          </a:p>
          <a:p>
            <a:pPr>
              <a:lnSpc>
                <a:spcPct val="90000"/>
              </a:lnSpc>
              <a:buFontTx/>
              <a:buNone/>
            </a:pPr>
            <a:endParaRPr lang="en-US" altLang="pl-PL" sz="1700" b="1"/>
          </a:p>
          <a:p>
            <a:pPr>
              <a:lnSpc>
                <a:spcPct val="90000"/>
              </a:lnSpc>
            </a:pPr>
            <a:r>
              <a:rPr lang="en-US" altLang="pl-PL" sz="1700" b="1"/>
              <a:t>Neurofibromas in patients with neurofibromatosis</a:t>
            </a:r>
            <a:endParaRPr lang="pl-PL" altLang="pl-PL" sz="1700" b="1"/>
          </a:p>
          <a:p>
            <a:pPr>
              <a:lnSpc>
                <a:spcPct val="90000"/>
              </a:lnSpc>
              <a:buFontTx/>
              <a:buNone/>
            </a:pPr>
            <a:endParaRPr lang="en-US" altLang="pl-PL" sz="1700" b="1"/>
          </a:p>
          <a:p>
            <a:pPr>
              <a:lnSpc>
                <a:spcPct val="90000"/>
              </a:lnSpc>
            </a:pPr>
            <a:r>
              <a:rPr lang="en-US" altLang="pl-PL" sz="1700" b="1"/>
              <a:t>Hiperpigmented macules in pretibial skin are often observed in patients with crioglobulinemic disease</a:t>
            </a:r>
            <a:endParaRPr lang="pl-PL" altLang="pl-PL" sz="1700" b="1"/>
          </a:p>
          <a:p>
            <a:pPr>
              <a:lnSpc>
                <a:spcPct val="90000"/>
              </a:lnSpc>
              <a:buFontTx/>
              <a:buNone/>
            </a:pPr>
            <a:endParaRPr lang="en-US" altLang="pl-PL" sz="1700" b="1"/>
          </a:p>
          <a:p>
            <a:pPr>
              <a:lnSpc>
                <a:spcPct val="90000"/>
              </a:lnSpc>
            </a:pPr>
            <a:r>
              <a:rPr lang="en-US" altLang="pl-PL" sz="1700" b="1"/>
              <a:t>Livedo reticularis may be seen in patients with atherosclerotic ischemic nephropathy</a:t>
            </a:r>
            <a:endParaRPr lang="pl-PL" altLang="pl-PL" sz="1700" b="1"/>
          </a:p>
          <a:p>
            <a:pPr>
              <a:lnSpc>
                <a:spcPct val="90000"/>
              </a:lnSpc>
              <a:buFontTx/>
              <a:buNone/>
            </a:pPr>
            <a:endParaRPr lang="en-US" altLang="pl-PL" sz="1700" b="1"/>
          </a:p>
          <a:p>
            <a:pPr>
              <a:lnSpc>
                <a:spcPct val="90000"/>
              </a:lnSpc>
            </a:pPr>
            <a:r>
              <a:rPr lang="en-US" altLang="pl-PL" sz="1700" b="1"/>
              <a:t>A general </a:t>
            </a:r>
            <a:r>
              <a:rPr lang="pl-PL" altLang="pl-PL" sz="1700" b="1"/>
              <a:t>oedema are</a:t>
            </a:r>
            <a:r>
              <a:rPr lang="en-US" altLang="pl-PL" sz="1700" b="1"/>
              <a:t> also  common finding</a:t>
            </a:r>
            <a:r>
              <a:rPr lang="pl-PL" altLang="pl-PL" sz="1700" b="1"/>
              <a:t>s</a:t>
            </a:r>
            <a:r>
              <a:rPr lang="en-US" altLang="pl-PL" sz="1700" b="1"/>
              <a:t> in patients with nephrotic syndrome or advanced CKD </a:t>
            </a:r>
          </a:p>
        </p:txBody>
      </p:sp>
      <p:sp>
        <p:nvSpPr>
          <p:cNvPr id="74" name="Rectangle 73">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Rectangle 79">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az 1">
            <a:extLst>
              <a:ext uri="{FF2B5EF4-FFF2-40B4-BE49-F238E27FC236}">
                <a16:creationId xmlns:a16="http://schemas.microsoft.com/office/drawing/2014/main" id="{DC0B6F9F-321B-7F4A-A029-72A1EE7F3180}"/>
              </a:ext>
            </a:extLst>
          </p:cNvPr>
          <p:cNvPicPr>
            <a:picLocks noChangeAspect="1"/>
          </p:cNvPicPr>
          <p:nvPr/>
        </p:nvPicPr>
        <p:blipFill>
          <a:blip r:embed="rId2"/>
          <a:stretch>
            <a:fillRect/>
          </a:stretch>
        </p:blipFill>
        <p:spPr>
          <a:xfrm>
            <a:off x="482600" y="2069274"/>
            <a:ext cx="8178799" cy="2719450"/>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6056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86" name="Rectangle 2">
            <a:extLst>
              <a:ext uri="{FF2B5EF4-FFF2-40B4-BE49-F238E27FC236}">
                <a16:creationId xmlns:a16="http://schemas.microsoft.com/office/drawing/2014/main" id="{CF6272C5-0E41-0B49-BB1B-84150F3B0C2E}"/>
              </a:ext>
            </a:extLst>
          </p:cNvPr>
          <p:cNvSpPr>
            <a:spLocks noGrp="1" noChangeArrowheads="1"/>
          </p:cNvSpPr>
          <p:nvPr>
            <p:ph type="title" idx="4294967295"/>
          </p:nvPr>
        </p:nvSpPr>
        <p:spPr>
          <a:xfrm>
            <a:off x="482600" y="321734"/>
            <a:ext cx="8178799" cy="1135737"/>
          </a:xfrm>
        </p:spPr>
        <p:txBody>
          <a:bodyPr vert="horz" lIns="91440" tIns="45720" rIns="91440" bIns="45720" rtlCol="0" anchor="ctr">
            <a:normAutofit/>
          </a:bodyPr>
          <a:lstStyle/>
          <a:p>
            <a:pPr algn="l">
              <a:lnSpc>
                <a:spcPct val="90000"/>
              </a:lnSpc>
            </a:pPr>
            <a:r>
              <a:rPr lang="en-US" altLang="pl-PL" sz="3100" b="1" kern="1200">
                <a:solidFill>
                  <a:schemeClr val="tx1"/>
                </a:solidFill>
                <a:effectLst>
                  <a:outerShdw blurRad="38100" dist="38100" dir="2700000" algn="tl">
                    <a:srgbClr val="C0C0C0"/>
                  </a:outerShdw>
                </a:effectLst>
                <a:latin typeface="+mj-lt"/>
                <a:ea typeface="+mj-ea"/>
                <a:cs typeface="+mj-cs"/>
              </a:rPr>
              <a:t>Physical examination</a:t>
            </a:r>
            <a:endParaRPr lang="en-US" altLang="pl-PL" sz="3100" b="1" kern="1200">
              <a:solidFill>
                <a:schemeClr val="tx1"/>
              </a:solidFill>
              <a:latin typeface="+mj-lt"/>
              <a:ea typeface="+mj-ea"/>
              <a:cs typeface="+mj-cs"/>
            </a:endParaRPr>
          </a:p>
        </p:txBody>
      </p:sp>
      <p:sp>
        <p:nvSpPr>
          <p:cNvPr id="16387" name="Rectangle 3">
            <a:extLst>
              <a:ext uri="{FF2B5EF4-FFF2-40B4-BE49-F238E27FC236}">
                <a16:creationId xmlns:a16="http://schemas.microsoft.com/office/drawing/2014/main" id="{886B6D3A-F1AA-C943-B136-43BF0E083625}"/>
              </a:ext>
            </a:extLst>
          </p:cNvPr>
          <p:cNvSpPr>
            <a:spLocks noGrp="1" noChangeArrowheads="1"/>
          </p:cNvSpPr>
          <p:nvPr>
            <p:ph type="body" idx="4294967295"/>
          </p:nvPr>
        </p:nvSpPr>
        <p:spPr>
          <a:xfrm>
            <a:off x="482600" y="1782981"/>
            <a:ext cx="8178799" cy="4393982"/>
          </a:xfrm>
        </p:spPr>
        <p:txBody>
          <a:bodyPr vert="horz" lIns="91440" tIns="45720" rIns="91440" bIns="45720" rtlCol="0">
            <a:normAutofit/>
          </a:bodyPr>
          <a:lstStyle/>
          <a:p>
            <a:pPr indent="-228600">
              <a:lnSpc>
                <a:spcPct val="90000"/>
              </a:lnSpc>
              <a:buFont typeface="Arial" panose="020B0604020202020204" pitchFamily="34" charset="0"/>
              <a:buChar char="•"/>
            </a:pPr>
            <a:endParaRPr lang="en-US" altLang="pl-PL" sz="1400" b="1" dirty="0"/>
          </a:p>
          <a:p>
            <a:pPr indent="-228600">
              <a:lnSpc>
                <a:spcPct val="90000"/>
              </a:lnSpc>
              <a:buFont typeface="Arial" panose="020B0604020202020204" pitchFamily="34" charset="0"/>
              <a:buChar char="•"/>
            </a:pPr>
            <a:endParaRPr lang="en-US" altLang="pl-PL" sz="1400" b="1" dirty="0"/>
          </a:p>
          <a:p>
            <a:pPr indent="-228600">
              <a:lnSpc>
                <a:spcPct val="90000"/>
              </a:lnSpc>
              <a:buFont typeface="Arial" panose="020B0604020202020204" pitchFamily="34" charset="0"/>
              <a:buChar char="•"/>
            </a:pPr>
            <a:r>
              <a:rPr lang="en-US" altLang="pl-PL" sz="1400" b="1" dirty="0"/>
              <a:t>Fundoscopic examination:  micro aneurysms, proliferative retinopathy -  diabetic nephropathy. Arteriolar narrowing, arteriovenous nicking, hemorrhage, and exudates consistent with hypertension are also common</a:t>
            </a:r>
          </a:p>
          <a:p>
            <a:pPr indent="-228600">
              <a:lnSpc>
                <a:spcPct val="90000"/>
              </a:lnSpc>
              <a:buFont typeface="Arial" panose="020B0604020202020204" pitchFamily="34" charset="0"/>
              <a:buChar char="•"/>
            </a:pPr>
            <a:endParaRPr lang="en-US" altLang="pl-PL" sz="1400" b="1" dirty="0"/>
          </a:p>
          <a:p>
            <a:pPr indent="-228600">
              <a:lnSpc>
                <a:spcPct val="90000"/>
              </a:lnSpc>
              <a:buFont typeface="Arial" panose="020B0604020202020204" pitchFamily="34" charset="0"/>
              <a:buChar char="•"/>
            </a:pPr>
            <a:r>
              <a:rPr lang="en-US" altLang="pl-PL" sz="1400" b="1" dirty="0"/>
              <a:t>Alport syndrome: anterior lenticonus and retinal flecks, high sensorineural hearing loss is overt in about 50%</a:t>
            </a:r>
          </a:p>
          <a:p>
            <a:pPr indent="-228600">
              <a:lnSpc>
                <a:spcPct val="90000"/>
              </a:lnSpc>
              <a:buFont typeface="Arial" panose="020B0604020202020204" pitchFamily="34" charset="0"/>
              <a:buChar char="•"/>
            </a:pPr>
            <a:endParaRPr lang="en-US" altLang="pl-PL" sz="1400" b="1" dirty="0"/>
          </a:p>
          <a:p>
            <a:pPr indent="-228600">
              <a:lnSpc>
                <a:spcPct val="90000"/>
              </a:lnSpc>
              <a:buFont typeface="Arial" panose="020B0604020202020204" pitchFamily="34" charset="0"/>
              <a:buChar char="•"/>
            </a:pPr>
            <a:r>
              <a:rPr lang="en-US" altLang="pl-PL" sz="1400" b="1" dirty="0"/>
              <a:t>Fabry disease: </a:t>
            </a:r>
            <a:r>
              <a:rPr lang="en-US" altLang="pl-PL" sz="1400" b="1" dirty="0" err="1"/>
              <a:t>angioid</a:t>
            </a:r>
            <a:r>
              <a:rPr lang="en-US" altLang="pl-PL" sz="1400" b="1" dirty="0"/>
              <a:t> streaks</a:t>
            </a:r>
          </a:p>
          <a:p>
            <a:pPr indent="-228600">
              <a:lnSpc>
                <a:spcPct val="90000"/>
              </a:lnSpc>
              <a:buFont typeface="Arial" panose="020B0604020202020204" pitchFamily="34" charset="0"/>
              <a:buChar char="•"/>
            </a:pPr>
            <a:endParaRPr lang="en-US" altLang="pl-PL" sz="1400" b="1" dirty="0"/>
          </a:p>
          <a:p>
            <a:pPr indent="-228600">
              <a:lnSpc>
                <a:spcPct val="90000"/>
              </a:lnSpc>
              <a:buFont typeface="Arial" panose="020B0604020202020204" pitchFamily="34" charset="0"/>
              <a:buChar char="•"/>
            </a:pPr>
            <a:r>
              <a:rPr lang="en-US" altLang="pl-PL" sz="1400" b="1" dirty="0" err="1"/>
              <a:t>Vasculitides</a:t>
            </a:r>
            <a:r>
              <a:rPr lang="en-US" altLang="pl-PL" sz="1400" b="1" dirty="0"/>
              <a:t>: ocular palsy, nasal or oropharyngeal ulcers, perforated nasal septum</a:t>
            </a:r>
          </a:p>
          <a:p>
            <a:pPr indent="-228600">
              <a:lnSpc>
                <a:spcPct val="90000"/>
              </a:lnSpc>
              <a:buFont typeface="Arial" panose="020B0604020202020204" pitchFamily="34" charset="0"/>
              <a:buChar char="•"/>
            </a:pPr>
            <a:endParaRPr lang="en-US" altLang="pl-PL" sz="1400" b="1" dirty="0"/>
          </a:p>
          <a:p>
            <a:pPr indent="-228600">
              <a:lnSpc>
                <a:spcPct val="90000"/>
              </a:lnSpc>
              <a:buFont typeface="Arial" panose="020B0604020202020204" pitchFamily="34" charset="0"/>
              <a:buChar char="•"/>
            </a:pPr>
            <a:r>
              <a:rPr lang="en-US" altLang="pl-PL" sz="1400" b="1" dirty="0"/>
              <a:t>Carotid </a:t>
            </a:r>
            <a:r>
              <a:rPr lang="en-US" altLang="pl-PL" sz="1400" b="1" dirty="0" err="1"/>
              <a:t>bruite</a:t>
            </a:r>
            <a:r>
              <a:rPr lang="en-US" altLang="pl-PL" sz="1400" b="1" dirty="0"/>
              <a:t> is a manifestation of underlying atherosclerosis – clue to ischemic nephropathy</a:t>
            </a:r>
          </a:p>
          <a:p>
            <a:pPr indent="-228600">
              <a:lnSpc>
                <a:spcPct val="90000"/>
              </a:lnSpc>
              <a:buFont typeface="Arial" panose="020B0604020202020204" pitchFamily="34" charset="0"/>
              <a:buChar char="•"/>
            </a:pPr>
            <a:endParaRPr lang="en-US" altLang="pl-PL" sz="1400" b="1" dirty="0"/>
          </a:p>
          <a:p>
            <a:pPr indent="-228600">
              <a:lnSpc>
                <a:spcPct val="90000"/>
              </a:lnSpc>
              <a:buFont typeface="Arial" panose="020B0604020202020204" pitchFamily="34" charset="0"/>
              <a:buChar char="•"/>
            </a:pPr>
            <a:r>
              <a:rPr lang="en-US" altLang="pl-PL" sz="1400" b="1" dirty="0"/>
              <a:t>ESRD: diffuse conjunctivitis as a result of calcium-phosphorus deposition</a:t>
            </a:r>
          </a:p>
        </p:txBody>
      </p:sp>
      <p:sp>
        <p:nvSpPr>
          <p:cNvPr id="74" name="Rectangle 73">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Rectangle 79">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10" name="Rectangle 2">
            <a:extLst>
              <a:ext uri="{FF2B5EF4-FFF2-40B4-BE49-F238E27FC236}">
                <a16:creationId xmlns:a16="http://schemas.microsoft.com/office/drawing/2014/main" id="{79D9C030-B899-094C-8FDA-769A28723863}"/>
              </a:ext>
            </a:extLst>
          </p:cNvPr>
          <p:cNvSpPr>
            <a:spLocks noGrp="1" noChangeArrowheads="1"/>
          </p:cNvSpPr>
          <p:nvPr>
            <p:ph type="title"/>
          </p:nvPr>
        </p:nvSpPr>
        <p:spPr>
          <a:xfrm>
            <a:off x="482600" y="321734"/>
            <a:ext cx="8178799" cy="1135737"/>
          </a:xfrm>
        </p:spPr>
        <p:txBody>
          <a:bodyPr>
            <a:normAutofit/>
          </a:bodyPr>
          <a:lstStyle/>
          <a:p>
            <a:r>
              <a:rPr lang="en-US" altLang="pl-PL" sz="3100" b="1">
                <a:effectLst>
                  <a:outerShdw blurRad="38100" dist="38100" dir="2700000" algn="tl">
                    <a:srgbClr val="C0C0C0"/>
                  </a:outerShdw>
                </a:effectLst>
              </a:rPr>
              <a:t>Physical examination</a:t>
            </a:r>
            <a:endParaRPr lang="en-US" altLang="pl-PL" sz="3100" b="1"/>
          </a:p>
        </p:txBody>
      </p:sp>
      <p:sp>
        <p:nvSpPr>
          <p:cNvPr id="17411" name="Rectangle 3">
            <a:extLst>
              <a:ext uri="{FF2B5EF4-FFF2-40B4-BE49-F238E27FC236}">
                <a16:creationId xmlns:a16="http://schemas.microsoft.com/office/drawing/2014/main" id="{F4FC2D05-AEDC-6F41-8658-1897B48EBB80}"/>
              </a:ext>
            </a:extLst>
          </p:cNvPr>
          <p:cNvSpPr>
            <a:spLocks noGrp="1" noChangeArrowheads="1"/>
          </p:cNvSpPr>
          <p:nvPr>
            <p:ph type="body" idx="1"/>
          </p:nvPr>
        </p:nvSpPr>
        <p:spPr>
          <a:xfrm>
            <a:off x="482600" y="1782981"/>
            <a:ext cx="8178799" cy="4393982"/>
          </a:xfrm>
        </p:spPr>
        <p:txBody>
          <a:bodyPr>
            <a:normAutofit/>
          </a:bodyPr>
          <a:lstStyle/>
          <a:p>
            <a:pPr>
              <a:lnSpc>
                <a:spcPct val="90000"/>
              </a:lnSpc>
            </a:pPr>
            <a:endParaRPr lang="en-US" altLang="pl-PL" sz="1600" b="1" baseline="2000">
              <a:effectLst>
                <a:outerShdw blurRad="38100" dist="38100" dir="2700000" algn="tl">
                  <a:srgbClr val="C0C0C0"/>
                </a:outerShdw>
              </a:effectLst>
            </a:endParaRPr>
          </a:p>
          <a:p>
            <a:pPr>
              <a:lnSpc>
                <a:spcPct val="90000"/>
              </a:lnSpc>
            </a:pPr>
            <a:endParaRPr lang="en-US" altLang="pl-PL" sz="1600" b="1" baseline="2000">
              <a:effectLst>
                <a:outerShdw blurRad="38100" dist="38100" dir="2700000" algn="tl">
                  <a:srgbClr val="C0C0C0"/>
                </a:outerShdw>
              </a:effectLst>
            </a:endParaRPr>
          </a:p>
          <a:p>
            <a:pPr>
              <a:lnSpc>
                <a:spcPct val="90000"/>
              </a:lnSpc>
            </a:pPr>
            <a:endParaRPr lang="en-US" altLang="pl-PL" sz="1600" b="1" baseline="2000">
              <a:effectLst>
                <a:outerShdw blurRad="38100" dist="38100" dir="2700000" algn="tl">
                  <a:srgbClr val="C0C0C0"/>
                </a:outerShdw>
              </a:effectLst>
            </a:endParaRPr>
          </a:p>
          <a:p>
            <a:pPr>
              <a:lnSpc>
                <a:spcPct val="90000"/>
              </a:lnSpc>
            </a:pPr>
            <a:endParaRPr lang="en-US" altLang="pl-PL" sz="1600" b="1" baseline="2000">
              <a:effectLst>
                <a:outerShdw blurRad="38100" dist="38100" dir="2700000" algn="tl">
                  <a:srgbClr val="C0C0C0"/>
                </a:outerShdw>
              </a:effectLst>
            </a:endParaRPr>
          </a:p>
          <a:p>
            <a:pPr>
              <a:lnSpc>
                <a:spcPct val="90000"/>
              </a:lnSpc>
            </a:pPr>
            <a:r>
              <a:rPr lang="en-US" altLang="pl-PL" sz="1600" b="1" baseline="2000">
                <a:effectLst>
                  <a:outerShdw blurRad="38100" dist="38100" dir="2700000" algn="tl">
                    <a:srgbClr val="C0C0C0"/>
                  </a:outerShdw>
                </a:effectLst>
              </a:rPr>
              <a:t>Assessment of the cardiovascular and volume status is essential: volume depletion in a patient with CKD may be „a reversible” cause of ESRD</a:t>
            </a:r>
            <a:endParaRPr lang="pl-PL" altLang="pl-PL" sz="1600" b="1" baseline="2000">
              <a:effectLst>
                <a:outerShdw blurRad="38100" dist="38100" dir="2700000" algn="tl">
                  <a:srgbClr val="C0C0C0"/>
                </a:outerShdw>
              </a:effectLst>
            </a:endParaRPr>
          </a:p>
          <a:p>
            <a:pPr>
              <a:lnSpc>
                <a:spcPct val="90000"/>
              </a:lnSpc>
              <a:buFontTx/>
              <a:buNone/>
            </a:pPr>
            <a:endParaRPr lang="en-US" altLang="pl-PL" sz="1600" b="1" baseline="2000">
              <a:effectLst>
                <a:outerShdw blurRad="38100" dist="38100" dir="2700000" algn="tl">
                  <a:srgbClr val="C0C0C0"/>
                </a:outerShdw>
              </a:effectLst>
            </a:endParaRPr>
          </a:p>
          <a:p>
            <a:pPr>
              <a:lnSpc>
                <a:spcPct val="90000"/>
              </a:lnSpc>
            </a:pPr>
            <a:r>
              <a:rPr lang="en-US" altLang="pl-PL" sz="1600" b="1" baseline="2000">
                <a:effectLst>
                  <a:outerShdw blurRad="38100" dist="38100" dir="2700000" algn="tl">
                    <a:srgbClr val="C0C0C0"/>
                  </a:outerShdw>
                </a:effectLst>
              </a:rPr>
              <a:t>Cardiopulmonary examination for signs of volume overload </a:t>
            </a:r>
            <a:r>
              <a:rPr lang="pl-PL" altLang="pl-PL" sz="1600" b="1" baseline="2000">
                <a:effectLst>
                  <a:outerShdw blurRad="38100" dist="38100" dir="2700000" algn="tl">
                    <a:srgbClr val="C0C0C0"/>
                  </a:outerShdw>
                </a:effectLst>
              </a:rPr>
              <a:t>(</a:t>
            </a:r>
            <a:r>
              <a:rPr lang="en-US" altLang="pl-PL" sz="1600" b="1" baseline="2000">
                <a:effectLst>
                  <a:outerShdw blurRad="38100" dist="38100" dir="2700000" algn="tl">
                    <a:srgbClr val="C0C0C0"/>
                  </a:outerShdw>
                </a:effectLst>
              </a:rPr>
              <a:t>many patients have underlying heart diseases such as left ventricular hypertrophy and heart failure</a:t>
            </a:r>
            <a:r>
              <a:rPr lang="pl-PL" altLang="pl-PL" sz="1600" b="1" baseline="2000">
                <a:effectLst>
                  <a:outerShdw blurRad="38100" dist="38100" dir="2700000" algn="tl">
                    <a:srgbClr val="C0C0C0"/>
                  </a:outerShdw>
                </a:effectLst>
              </a:rPr>
              <a:t>) - </a:t>
            </a:r>
            <a:r>
              <a:rPr lang="en-US" altLang="pl-PL" sz="1600" b="1" baseline="2000">
                <a:effectLst>
                  <a:outerShdw blurRad="38100" dist="38100" dir="2700000" algn="tl">
                    <a:srgbClr val="C0C0C0"/>
                  </a:outerShdw>
                </a:effectLst>
              </a:rPr>
              <a:t>close inspection of jugular venous pulse level</a:t>
            </a:r>
            <a:r>
              <a:rPr lang="pl-PL" altLang="pl-PL" sz="1600" b="1" baseline="2000">
                <a:effectLst>
                  <a:outerShdw blurRad="38100" dist="38100" dir="2700000" algn="tl">
                    <a:srgbClr val="C0C0C0"/>
                  </a:outerShdw>
                </a:effectLst>
              </a:rPr>
              <a:t>, </a:t>
            </a:r>
            <a:r>
              <a:rPr lang="en-US" altLang="pl-PL" sz="1600" b="1" baseline="2000">
                <a:effectLst>
                  <a:outerShdw blurRad="38100" dist="38100" dir="2700000" algn="tl">
                    <a:srgbClr val="C0C0C0"/>
                  </a:outerShdw>
                </a:effectLst>
              </a:rPr>
              <a:t>detection of peripheral edema</a:t>
            </a:r>
            <a:r>
              <a:rPr lang="pl-PL" altLang="pl-PL" sz="1600" b="1" baseline="2000">
                <a:effectLst>
                  <a:outerShdw blurRad="38100" dist="38100" dir="2700000" algn="tl">
                    <a:srgbClr val="C0C0C0"/>
                  </a:outerShdw>
                </a:effectLst>
              </a:rPr>
              <a:t>; i</a:t>
            </a:r>
            <a:r>
              <a:rPr lang="en-US" altLang="pl-PL" sz="1600" b="1" baseline="2000">
                <a:effectLst>
                  <a:outerShdw blurRad="38100" dist="38100" dir="2700000" algn="tl">
                    <a:srgbClr val="C0C0C0"/>
                  </a:outerShdw>
                </a:effectLst>
              </a:rPr>
              <a:t>n some cases it may be necessary to place a central venous catheter to measure right atrial pressure</a:t>
            </a:r>
            <a:r>
              <a:rPr lang="pl-PL" altLang="pl-PL" sz="1600" b="1" baseline="2000">
                <a:effectLst>
                  <a:outerShdw blurRad="38100" dist="38100" dir="2700000" algn="tl">
                    <a:srgbClr val="C0C0C0"/>
                  </a:outerShdw>
                </a:effectLst>
              </a:rPr>
              <a:t>)</a:t>
            </a:r>
            <a:endParaRPr lang="en-US" altLang="pl-PL" sz="1600" b="1" baseline="2000">
              <a:effectLst>
                <a:outerShdw blurRad="38100" dist="38100" dir="2700000" algn="tl">
                  <a:srgbClr val="C0C0C0"/>
                </a:outerShdw>
              </a:effectLst>
            </a:endParaRPr>
          </a:p>
          <a:p>
            <a:pPr>
              <a:lnSpc>
                <a:spcPct val="90000"/>
              </a:lnSpc>
              <a:buFontTx/>
              <a:buNone/>
            </a:pPr>
            <a:endParaRPr lang="pl-PL" altLang="pl-PL" sz="1600" b="1" baseline="2000">
              <a:effectLst>
                <a:outerShdw blurRad="38100" dist="38100" dir="2700000" algn="tl">
                  <a:srgbClr val="C0C0C0"/>
                </a:outerShdw>
              </a:effectLst>
            </a:endParaRPr>
          </a:p>
          <a:p>
            <a:pPr>
              <a:lnSpc>
                <a:spcPct val="90000"/>
              </a:lnSpc>
              <a:buFontTx/>
              <a:buNone/>
            </a:pPr>
            <a:endParaRPr lang="en-US" altLang="pl-PL" sz="1600" b="1" baseline="2000">
              <a:effectLst>
                <a:outerShdw blurRad="38100" dist="38100" dir="2700000" algn="tl">
                  <a:srgbClr val="C0C0C0"/>
                </a:outerShdw>
              </a:effectLst>
            </a:endParaRPr>
          </a:p>
          <a:p>
            <a:pPr>
              <a:lnSpc>
                <a:spcPct val="90000"/>
              </a:lnSpc>
            </a:pPr>
            <a:r>
              <a:rPr lang="en-US" altLang="pl-PL" sz="1600" b="1" baseline="2000">
                <a:effectLst>
                  <a:outerShdw blurRad="38100" dist="38100" dir="2700000" algn="tl">
                    <a:srgbClr val="C0C0C0"/>
                  </a:outerShdw>
                </a:effectLst>
              </a:rPr>
              <a:t>Cardiac murmurs may be present in patients with endocarditis or atrial myxoma associated with glomerulonephritis</a:t>
            </a:r>
            <a:endParaRPr lang="pl-PL" altLang="pl-PL" sz="1600" b="1" baseline="2000">
              <a:effectLst>
                <a:outerShdw blurRad="38100" dist="38100" dir="2700000" algn="tl">
                  <a:srgbClr val="C0C0C0"/>
                </a:outerShdw>
              </a:effectLst>
            </a:endParaRPr>
          </a:p>
          <a:p>
            <a:pPr>
              <a:lnSpc>
                <a:spcPct val="90000"/>
              </a:lnSpc>
              <a:buFontTx/>
              <a:buNone/>
            </a:pPr>
            <a:endParaRPr lang="en-US" altLang="pl-PL" sz="1600" b="1" baseline="2000">
              <a:effectLst>
                <a:outerShdw blurRad="38100" dist="38100" dir="2700000" algn="tl">
                  <a:srgbClr val="C0C0C0"/>
                </a:outerShdw>
              </a:effectLst>
            </a:endParaRPr>
          </a:p>
          <a:p>
            <a:pPr>
              <a:lnSpc>
                <a:spcPct val="90000"/>
              </a:lnSpc>
            </a:pPr>
            <a:r>
              <a:rPr lang="en-US" altLang="pl-PL" sz="1600" b="1" baseline="2000">
                <a:effectLst>
                  <a:outerShdw blurRad="38100" dist="38100" dir="2700000" algn="tl">
                    <a:srgbClr val="C0C0C0"/>
                  </a:outerShdw>
                </a:effectLst>
              </a:rPr>
              <a:t>Abdominal examination should include a search for palpable kidneys, as  observed in polycystic kidney disease and tuberous sclerosis</a:t>
            </a:r>
            <a:endParaRPr lang="pl-PL" altLang="pl-PL" sz="1600" b="1" baseline="2000">
              <a:effectLst>
                <a:outerShdw blurRad="38100" dist="38100" dir="2700000" algn="tl">
                  <a:srgbClr val="C0C0C0"/>
                </a:outerShdw>
              </a:effectLst>
            </a:endParaRPr>
          </a:p>
          <a:p>
            <a:pPr>
              <a:lnSpc>
                <a:spcPct val="90000"/>
              </a:lnSpc>
              <a:buFontTx/>
              <a:buNone/>
            </a:pPr>
            <a:endParaRPr lang="en-US" altLang="pl-PL" sz="1600" b="1" baseline="2000">
              <a:effectLst>
                <a:outerShdw blurRad="38100" dist="38100" dir="2700000" algn="tl">
                  <a:srgbClr val="C0C0C0"/>
                </a:outerShdw>
              </a:effectLst>
            </a:endParaRPr>
          </a:p>
          <a:p>
            <a:pPr>
              <a:lnSpc>
                <a:spcPct val="90000"/>
              </a:lnSpc>
            </a:pPr>
            <a:r>
              <a:rPr lang="en-US" altLang="pl-PL" sz="1600" b="1" baseline="2000">
                <a:effectLst>
                  <a:outerShdw blurRad="38100" dist="38100" dir="2700000" algn="tl">
                    <a:srgbClr val="C0C0C0"/>
                  </a:outerShdw>
                </a:effectLst>
              </a:rPr>
              <a:t>A flank mass can be found in patients with retroperitoneal fibrosis, lymphoma, other tumors</a:t>
            </a:r>
            <a:endParaRPr lang="pl-PL" altLang="pl-PL" sz="1600" b="1" baseline="2000">
              <a:effectLst>
                <a:outerShdw blurRad="38100" dist="38100" dir="2700000" algn="tl">
                  <a:srgbClr val="C0C0C0"/>
                </a:outerShdw>
              </a:effectLst>
            </a:endParaRPr>
          </a:p>
          <a:p>
            <a:pPr>
              <a:lnSpc>
                <a:spcPct val="90000"/>
              </a:lnSpc>
              <a:buFontTx/>
              <a:buNone/>
            </a:pPr>
            <a:endParaRPr lang="en-US" altLang="pl-PL" sz="1600" b="1" baseline="2000">
              <a:effectLst>
                <a:outerShdw blurRad="38100" dist="38100" dir="2700000" algn="tl">
                  <a:srgbClr val="C0C0C0"/>
                </a:outerShdw>
              </a:effectLst>
            </a:endParaRPr>
          </a:p>
          <a:p>
            <a:pPr>
              <a:lnSpc>
                <a:spcPct val="90000"/>
              </a:lnSpc>
            </a:pPr>
            <a:r>
              <a:rPr lang="en-US" altLang="pl-PL" sz="1600" b="1" baseline="2000">
                <a:effectLst>
                  <a:outerShdw blurRad="38100" dist="38100" dir="2700000" algn="tl">
                    <a:srgbClr val="C0C0C0"/>
                  </a:outerShdw>
                </a:effectLst>
              </a:rPr>
              <a:t>A palpable bladder or enlarged prostate gland suggests chronic urinary prostatitis</a:t>
            </a:r>
            <a:endParaRPr lang="pl-PL" altLang="pl-PL" sz="1600" b="1" baseline="2000">
              <a:effectLst>
                <a:outerShdw blurRad="38100" dist="38100" dir="2700000" algn="tl">
                  <a:srgbClr val="C0C0C0"/>
                </a:outerShdw>
              </a:effectLst>
            </a:endParaRPr>
          </a:p>
          <a:p>
            <a:pPr>
              <a:lnSpc>
                <a:spcPct val="90000"/>
              </a:lnSpc>
              <a:buFontTx/>
              <a:buNone/>
            </a:pPr>
            <a:endParaRPr lang="en-US" altLang="pl-PL" sz="1600" b="1" baseline="2000">
              <a:effectLst>
                <a:outerShdw blurRad="38100" dist="38100" dir="2700000" algn="tl">
                  <a:srgbClr val="C0C0C0"/>
                </a:outerShdw>
              </a:effectLst>
            </a:endParaRPr>
          </a:p>
          <a:p>
            <a:pPr>
              <a:lnSpc>
                <a:spcPct val="90000"/>
              </a:lnSpc>
            </a:pPr>
            <a:r>
              <a:rPr lang="en-US" altLang="pl-PL" sz="1600" b="1" baseline="2000">
                <a:effectLst>
                  <a:outerShdw blurRad="38100" dist="38100" dir="2700000" algn="tl">
                    <a:srgbClr val="C0C0C0"/>
                  </a:outerShdw>
                </a:effectLst>
              </a:rPr>
              <a:t>Musculoskeletal examination, synovial thickening in small joints of the hands may be seen in </a:t>
            </a:r>
            <a:r>
              <a:rPr lang="pl-PL" altLang="pl-PL" sz="1600" b="1" baseline="2000">
                <a:effectLst>
                  <a:outerShdw blurRad="38100" dist="38100" dir="2700000" algn="tl">
                    <a:srgbClr val="C0C0C0"/>
                  </a:outerShdw>
                </a:effectLst>
              </a:rPr>
              <a:t>SLE</a:t>
            </a:r>
            <a:r>
              <a:rPr lang="en-US" altLang="pl-PL" sz="1600" b="1" baseline="2000">
                <a:effectLst>
                  <a:outerShdw blurRad="38100" dist="38100" dir="2700000" algn="tl">
                    <a:srgbClr val="C0C0C0"/>
                  </a:outerShdw>
                </a:effectLst>
              </a:rPr>
              <a:t> and rheumatoid arthritis</a:t>
            </a:r>
            <a:r>
              <a:rPr lang="en-US" altLang="pl-PL" sz="1600"/>
              <a:t> </a:t>
            </a:r>
          </a:p>
        </p:txBody>
      </p:sp>
      <p:sp>
        <p:nvSpPr>
          <p:cNvPr id="74" name="Rectangle 73">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Rectangle 79">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70" name="Rectangle 2">
            <a:extLst>
              <a:ext uri="{FF2B5EF4-FFF2-40B4-BE49-F238E27FC236}">
                <a16:creationId xmlns:a16="http://schemas.microsoft.com/office/drawing/2014/main" id="{F092E0FD-BFAB-0947-851C-FEA716FC70BB}"/>
              </a:ext>
            </a:extLst>
          </p:cNvPr>
          <p:cNvSpPr>
            <a:spLocks noGrp="1" noChangeArrowheads="1"/>
          </p:cNvSpPr>
          <p:nvPr>
            <p:ph type="title"/>
          </p:nvPr>
        </p:nvSpPr>
        <p:spPr>
          <a:xfrm>
            <a:off x="482600" y="321734"/>
            <a:ext cx="8178799" cy="1135737"/>
          </a:xfrm>
        </p:spPr>
        <p:txBody>
          <a:bodyPr>
            <a:normAutofit/>
          </a:bodyPr>
          <a:lstStyle/>
          <a:p>
            <a:r>
              <a:rPr lang="pl-PL" altLang="pl-PL" sz="3100" b="1">
                <a:effectLst>
                  <a:outerShdw blurRad="38100" dist="38100" dir="2700000" algn="tl">
                    <a:srgbClr val="C0C0C0"/>
                  </a:outerShdw>
                </a:effectLst>
              </a:rPr>
              <a:t>Urine examination</a:t>
            </a:r>
            <a:endParaRPr lang="en-US" altLang="pl-PL" sz="3100" b="1"/>
          </a:p>
        </p:txBody>
      </p:sp>
      <p:sp>
        <p:nvSpPr>
          <p:cNvPr id="7171" name="Rectangle 3">
            <a:extLst>
              <a:ext uri="{FF2B5EF4-FFF2-40B4-BE49-F238E27FC236}">
                <a16:creationId xmlns:a16="http://schemas.microsoft.com/office/drawing/2014/main" id="{59BD72F9-12D7-7B44-B0E3-E078B1BF095F}"/>
              </a:ext>
            </a:extLst>
          </p:cNvPr>
          <p:cNvSpPr>
            <a:spLocks noGrp="1" noChangeArrowheads="1"/>
          </p:cNvSpPr>
          <p:nvPr>
            <p:ph type="body" idx="1"/>
          </p:nvPr>
        </p:nvSpPr>
        <p:spPr>
          <a:xfrm>
            <a:off x="482600" y="1782981"/>
            <a:ext cx="8178799" cy="4393982"/>
          </a:xfrm>
        </p:spPr>
        <p:txBody>
          <a:bodyPr>
            <a:normAutofit/>
          </a:bodyPr>
          <a:lstStyle/>
          <a:p>
            <a:r>
              <a:rPr lang="en-US" altLang="pl-PL" sz="1700" b="1"/>
              <a:t>color and volume of the patient's urine</a:t>
            </a:r>
            <a:endParaRPr lang="pl-PL" altLang="pl-PL" sz="1700" b="1"/>
          </a:p>
          <a:p>
            <a:pPr>
              <a:buFontTx/>
              <a:buNone/>
            </a:pPr>
            <a:endParaRPr lang="en-US" altLang="pl-PL" sz="1700" b="1"/>
          </a:p>
          <a:p>
            <a:r>
              <a:rPr lang="en-US" altLang="pl-PL" sz="1700" b="1"/>
              <a:t>pattern of urination</a:t>
            </a:r>
          </a:p>
          <a:p>
            <a:pPr>
              <a:buFontTx/>
              <a:buNone/>
            </a:pPr>
            <a:endParaRPr lang="en-US" altLang="pl-PL" sz="1700" b="1"/>
          </a:p>
          <a:p>
            <a:r>
              <a:rPr lang="en-US" altLang="pl-PL" sz="1700" b="1"/>
              <a:t>Anuria &lt; 100 mL/day; oliguria 100-400 mL/day.</a:t>
            </a:r>
            <a:endParaRPr lang="pl-PL" altLang="pl-PL" sz="1700" b="1"/>
          </a:p>
          <a:p>
            <a:pPr>
              <a:buFontTx/>
              <a:buNone/>
            </a:pPr>
            <a:endParaRPr lang="en-US" altLang="pl-PL" sz="1700" b="1"/>
          </a:p>
          <a:p>
            <a:r>
              <a:rPr lang="en-US" altLang="pl-PL" sz="1700" b="1"/>
              <a:t>Measurement of subsequent daily urine output is important for management of patients.</a:t>
            </a:r>
            <a:endParaRPr lang="pl-PL" altLang="pl-PL" sz="1700" b="1"/>
          </a:p>
          <a:p>
            <a:pPr>
              <a:buFontTx/>
              <a:buNone/>
            </a:pPr>
            <a:endParaRPr lang="en-US" altLang="pl-PL" sz="1700" b="1"/>
          </a:p>
          <a:p>
            <a:r>
              <a:rPr lang="en-US" altLang="pl-PL" sz="1700" b="1"/>
              <a:t>Close and careful bedside monitoring of vital signs, urine output, physical findings</a:t>
            </a:r>
            <a:endParaRPr lang="pl-PL" altLang="pl-PL" sz="1700" b="1"/>
          </a:p>
          <a:p>
            <a:pPr>
              <a:buFontTx/>
              <a:buNone/>
            </a:pPr>
            <a:endParaRPr lang="pl-PL" altLang="pl-PL" sz="1700" b="1"/>
          </a:p>
          <a:p>
            <a:r>
              <a:rPr lang="en-US" altLang="pl-PL" sz="1700" b="1"/>
              <a:t>Fractional excretion of sodium FeNa= Urine Na x Plasma Cr / Urine Cr x Plasma NaX100.(prerenal less than 1%, ATN greater than 1%).</a:t>
            </a:r>
          </a:p>
          <a:p>
            <a:endParaRPr lang="en-US" altLang="pl-PL" sz="1700" b="1"/>
          </a:p>
        </p:txBody>
      </p:sp>
      <p:sp>
        <p:nvSpPr>
          <p:cNvPr id="74" name="Rectangle 73">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Rectangle 79">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34" name="Rectangle 2">
            <a:extLst>
              <a:ext uri="{FF2B5EF4-FFF2-40B4-BE49-F238E27FC236}">
                <a16:creationId xmlns:a16="http://schemas.microsoft.com/office/drawing/2014/main" id="{5F6F526F-EDF4-6042-8C56-8FA1A2F3C95C}"/>
              </a:ext>
            </a:extLst>
          </p:cNvPr>
          <p:cNvSpPr>
            <a:spLocks noGrp="1" noChangeArrowheads="1"/>
          </p:cNvSpPr>
          <p:nvPr>
            <p:ph type="title"/>
          </p:nvPr>
        </p:nvSpPr>
        <p:spPr>
          <a:xfrm>
            <a:off x="482600" y="321734"/>
            <a:ext cx="8178799" cy="1135737"/>
          </a:xfrm>
        </p:spPr>
        <p:txBody>
          <a:bodyPr>
            <a:normAutofit/>
          </a:bodyPr>
          <a:lstStyle/>
          <a:p>
            <a:r>
              <a:rPr lang="en-US" altLang="pl-PL" sz="3100" b="1">
                <a:effectLst>
                  <a:outerShdw blurRad="38100" dist="38100" dir="2700000" algn="tl">
                    <a:srgbClr val="C0C0C0"/>
                  </a:outerShdw>
                </a:effectLst>
              </a:rPr>
              <a:t>Urinalysis</a:t>
            </a:r>
            <a:endParaRPr lang="en-US" altLang="pl-PL" sz="3100" b="1"/>
          </a:p>
        </p:txBody>
      </p:sp>
      <p:sp>
        <p:nvSpPr>
          <p:cNvPr id="18435" name="Rectangle 3">
            <a:extLst>
              <a:ext uri="{FF2B5EF4-FFF2-40B4-BE49-F238E27FC236}">
                <a16:creationId xmlns:a16="http://schemas.microsoft.com/office/drawing/2014/main" id="{23DA3496-5E3F-3843-80CD-649F96AB3C27}"/>
              </a:ext>
            </a:extLst>
          </p:cNvPr>
          <p:cNvSpPr>
            <a:spLocks noGrp="1" noChangeArrowheads="1"/>
          </p:cNvSpPr>
          <p:nvPr>
            <p:ph type="body" idx="1"/>
          </p:nvPr>
        </p:nvSpPr>
        <p:spPr>
          <a:xfrm>
            <a:off x="482600" y="1782981"/>
            <a:ext cx="8178799" cy="4393982"/>
          </a:xfrm>
        </p:spPr>
        <p:txBody>
          <a:bodyPr>
            <a:normAutofit/>
          </a:bodyPr>
          <a:lstStyle/>
          <a:p>
            <a:r>
              <a:rPr lang="en-US" altLang="pl-PL" sz="1700" b="1"/>
              <a:t>Not particularly useful for differentiating acute from chronic kidney disease</a:t>
            </a:r>
          </a:p>
          <a:p>
            <a:endParaRPr lang="en-US" altLang="pl-PL" sz="1700" b="1"/>
          </a:p>
          <a:p>
            <a:r>
              <a:rPr lang="en-US" altLang="pl-PL" sz="1700" b="1"/>
              <a:t>Pyuria, hematuria, proteinuria can be seen in the both disorders</a:t>
            </a:r>
          </a:p>
          <a:p>
            <a:endParaRPr lang="en-US" altLang="pl-PL" sz="1700" b="1"/>
          </a:p>
          <a:p>
            <a:r>
              <a:rPr lang="en-US" altLang="pl-PL" sz="1700" b="1"/>
              <a:t>High-grade proteinuria, dysmorphic red cells implies a glomerular disease  </a:t>
            </a:r>
          </a:p>
          <a:p>
            <a:endParaRPr lang="en-US" altLang="pl-PL" sz="1700" b="1"/>
          </a:p>
          <a:p>
            <a:r>
              <a:rPr lang="en-US" altLang="pl-PL" sz="1700" b="1"/>
              <a:t>Calcium oxalate crystals may be seen in the urine of patients with hereditary or secondary forms of oxalosis causing kidney disease</a:t>
            </a:r>
          </a:p>
          <a:p>
            <a:endParaRPr lang="en-US" altLang="pl-PL" sz="1700" b="1"/>
          </a:p>
          <a:p>
            <a:r>
              <a:rPr lang="en-US" altLang="pl-PL" sz="1700" b="1"/>
              <a:t>Presence of calcium phosphate and sodium urate crystals may signify previous stone disease as a cause of CKD</a:t>
            </a:r>
          </a:p>
        </p:txBody>
      </p:sp>
      <p:sp>
        <p:nvSpPr>
          <p:cNvPr id="74" name="Rectangle 73">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Rectangle 79">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58" name="Rectangle 2">
            <a:extLst>
              <a:ext uri="{FF2B5EF4-FFF2-40B4-BE49-F238E27FC236}">
                <a16:creationId xmlns:a16="http://schemas.microsoft.com/office/drawing/2014/main" id="{BC17E5D8-3E3F-B640-8E14-B2DDACED4E00}"/>
              </a:ext>
            </a:extLst>
          </p:cNvPr>
          <p:cNvSpPr>
            <a:spLocks noGrp="1" noChangeArrowheads="1"/>
          </p:cNvSpPr>
          <p:nvPr>
            <p:ph type="title"/>
          </p:nvPr>
        </p:nvSpPr>
        <p:spPr>
          <a:xfrm>
            <a:off x="482600" y="321734"/>
            <a:ext cx="8178799" cy="1135737"/>
          </a:xfrm>
        </p:spPr>
        <p:txBody>
          <a:bodyPr>
            <a:normAutofit/>
          </a:bodyPr>
          <a:lstStyle/>
          <a:p>
            <a:r>
              <a:rPr lang="en-US" altLang="pl-PL" sz="3100" b="1">
                <a:effectLst>
                  <a:outerShdw blurRad="38100" dist="38100" dir="2700000" algn="tl">
                    <a:srgbClr val="C0C0C0"/>
                  </a:outerShdw>
                </a:effectLst>
              </a:rPr>
              <a:t>Renal osteodystrophy</a:t>
            </a:r>
            <a:endParaRPr lang="en-US" altLang="pl-PL" sz="3100" b="1"/>
          </a:p>
        </p:txBody>
      </p:sp>
      <p:sp>
        <p:nvSpPr>
          <p:cNvPr id="19459" name="Rectangle 3">
            <a:extLst>
              <a:ext uri="{FF2B5EF4-FFF2-40B4-BE49-F238E27FC236}">
                <a16:creationId xmlns:a16="http://schemas.microsoft.com/office/drawing/2014/main" id="{5063701B-4BA4-1043-B233-700E98591521}"/>
              </a:ext>
            </a:extLst>
          </p:cNvPr>
          <p:cNvSpPr>
            <a:spLocks noGrp="1" noChangeArrowheads="1"/>
          </p:cNvSpPr>
          <p:nvPr>
            <p:ph type="body" idx="1"/>
          </p:nvPr>
        </p:nvSpPr>
        <p:spPr>
          <a:xfrm>
            <a:off x="482600" y="1782981"/>
            <a:ext cx="8178799" cy="4393982"/>
          </a:xfrm>
        </p:spPr>
        <p:txBody>
          <a:bodyPr>
            <a:normAutofit/>
          </a:bodyPr>
          <a:lstStyle/>
          <a:p>
            <a:r>
              <a:rPr lang="en-US" altLang="pl-PL" sz="1700" b="1"/>
              <a:t>Radiographic evidence for renal osteodystrophy is present in CKD but not in ARF</a:t>
            </a:r>
          </a:p>
          <a:p>
            <a:endParaRPr lang="en-US" altLang="pl-PL" sz="1700" b="1"/>
          </a:p>
          <a:p>
            <a:r>
              <a:rPr lang="en-US" altLang="pl-PL" sz="1700" b="1"/>
              <a:t>Elevated plasma parathyroid hormone concentration can be present in both acute and chronic failure, but is not sufficient evidence for diagnosis of osteodystrophy.</a:t>
            </a:r>
          </a:p>
          <a:p>
            <a:endParaRPr lang="en-US" altLang="pl-PL" sz="1700" b="1"/>
          </a:p>
          <a:p>
            <a:r>
              <a:rPr lang="en-US" altLang="pl-PL" sz="1700" b="1"/>
              <a:t>Radiographs of the shoulders, ribs, hands and pelvis illustrating signs of osteitis fibrosa cystica strongly suggests CKD</a:t>
            </a:r>
          </a:p>
          <a:p>
            <a:endParaRPr lang="en-US" altLang="pl-PL" sz="1700" b="1"/>
          </a:p>
          <a:p>
            <a:r>
              <a:rPr lang="en-US" altLang="pl-PL" sz="1700" b="1"/>
              <a:t>This finding is rarely if ever observed in ARF</a:t>
            </a:r>
          </a:p>
          <a:p>
            <a:endParaRPr lang="en-US" altLang="pl-PL" sz="1700" b="1"/>
          </a:p>
          <a:p>
            <a:r>
              <a:rPr lang="en-US" altLang="pl-PL" sz="1700" b="1"/>
              <a:t>A possible exception may be a patient with parathyroid cancer in whom severe primary hyperparathyroidism may induce hypercalcemic AKI</a:t>
            </a:r>
          </a:p>
        </p:txBody>
      </p:sp>
      <p:sp>
        <p:nvSpPr>
          <p:cNvPr id="74" name="Rectangle 73">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Rectangle 79">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06" name="Rectangle 2">
            <a:extLst>
              <a:ext uri="{FF2B5EF4-FFF2-40B4-BE49-F238E27FC236}">
                <a16:creationId xmlns:a16="http://schemas.microsoft.com/office/drawing/2014/main" id="{F0B68F3F-7DA5-6F40-8718-2DA72C777CAD}"/>
              </a:ext>
            </a:extLst>
          </p:cNvPr>
          <p:cNvSpPr>
            <a:spLocks noGrp="1" noChangeArrowheads="1"/>
          </p:cNvSpPr>
          <p:nvPr>
            <p:ph type="title"/>
          </p:nvPr>
        </p:nvSpPr>
        <p:spPr>
          <a:xfrm>
            <a:off x="482600" y="321734"/>
            <a:ext cx="8178799" cy="1135737"/>
          </a:xfrm>
        </p:spPr>
        <p:txBody>
          <a:bodyPr>
            <a:normAutofit/>
          </a:bodyPr>
          <a:lstStyle/>
          <a:p>
            <a:r>
              <a:rPr lang="en-US" altLang="pl-PL" sz="3100" b="1">
                <a:effectLst>
                  <a:outerShdw blurRad="38100" dist="38100" dir="2700000" algn="tl">
                    <a:srgbClr val="C0C0C0"/>
                  </a:outerShdw>
                </a:effectLst>
              </a:rPr>
              <a:t>Renal biopsy</a:t>
            </a:r>
            <a:endParaRPr lang="en-US" altLang="pl-PL" sz="3100" b="1"/>
          </a:p>
        </p:txBody>
      </p:sp>
      <p:sp>
        <p:nvSpPr>
          <p:cNvPr id="21507" name="Rectangle 3">
            <a:extLst>
              <a:ext uri="{FF2B5EF4-FFF2-40B4-BE49-F238E27FC236}">
                <a16:creationId xmlns:a16="http://schemas.microsoft.com/office/drawing/2014/main" id="{B1E502DF-FAB8-014F-9186-1D9ADFCE5C49}"/>
              </a:ext>
            </a:extLst>
          </p:cNvPr>
          <p:cNvSpPr>
            <a:spLocks noGrp="1" noChangeArrowheads="1"/>
          </p:cNvSpPr>
          <p:nvPr>
            <p:ph type="body" idx="1"/>
          </p:nvPr>
        </p:nvSpPr>
        <p:spPr>
          <a:xfrm>
            <a:off x="482600" y="1782981"/>
            <a:ext cx="8178799" cy="4393982"/>
          </a:xfrm>
        </p:spPr>
        <p:txBody>
          <a:bodyPr>
            <a:normAutofit/>
          </a:bodyPr>
          <a:lstStyle/>
          <a:p>
            <a:r>
              <a:rPr lang="en-US" altLang="pl-PL" sz="1700" b="1"/>
              <a:t>Renal biopsy is the m</a:t>
            </a:r>
            <a:r>
              <a:rPr lang="pl-PL" altLang="pl-PL" sz="1700" b="1"/>
              <a:t>o</a:t>
            </a:r>
            <a:r>
              <a:rPr lang="en-US" altLang="pl-PL" sz="1700" b="1"/>
              <a:t>st definitive method of differentiating acute from chronic kidney disease.</a:t>
            </a:r>
          </a:p>
          <a:p>
            <a:endParaRPr lang="en-US" altLang="pl-PL" sz="1700" b="1"/>
          </a:p>
          <a:p>
            <a:r>
              <a:rPr lang="en-US" altLang="pl-PL" sz="1700" b="1"/>
              <a:t>Biopsy is used to establish diagnosis, determine treatment regiment, and collect prognostic information, and track the clinical course of CKD, especially in SLE</a:t>
            </a:r>
          </a:p>
          <a:p>
            <a:endParaRPr lang="en-US" altLang="pl-PL" sz="1700" b="1"/>
          </a:p>
          <a:p>
            <a:r>
              <a:rPr lang="en-US" altLang="pl-PL" sz="1700" b="1"/>
              <a:t>Histological findings of chronicity include glomerulosclerosis, tubular atrophy, interstitial fibrosis. The last finding is the best indicator of chronicity and best predictor of long term outcome.</a:t>
            </a:r>
          </a:p>
          <a:p>
            <a:endParaRPr lang="en-US" altLang="pl-PL" sz="1700" b="1"/>
          </a:p>
          <a:p>
            <a:r>
              <a:rPr lang="en-US" altLang="pl-PL" sz="1700" b="1"/>
              <a:t>Renal biopsy is a low-risk procedure in stable patients with kidney disease including the elderly.</a:t>
            </a:r>
          </a:p>
        </p:txBody>
      </p:sp>
      <p:sp>
        <p:nvSpPr>
          <p:cNvPr id="74" name="Rectangle 73">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Rectangle 79">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az 1">
            <a:extLst>
              <a:ext uri="{FF2B5EF4-FFF2-40B4-BE49-F238E27FC236}">
                <a16:creationId xmlns:a16="http://schemas.microsoft.com/office/drawing/2014/main" id="{BCB7B352-30B8-744B-A25D-CF9954D83C1D}"/>
              </a:ext>
            </a:extLst>
          </p:cNvPr>
          <p:cNvPicPr>
            <a:picLocks noChangeAspect="1"/>
          </p:cNvPicPr>
          <p:nvPr/>
        </p:nvPicPr>
        <p:blipFill>
          <a:blip r:embed="rId2"/>
          <a:stretch>
            <a:fillRect/>
          </a:stretch>
        </p:blipFill>
        <p:spPr>
          <a:xfrm>
            <a:off x="482600" y="2283968"/>
            <a:ext cx="8178799" cy="2290063"/>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22883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az 1">
            <a:extLst>
              <a:ext uri="{FF2B5EF4-FFF2-40B4-BE49-F238E27FC236}">
                <a16:creationId xmlns:a16="http://schemas.microsoft.com/office/drawing/2014/main" id="{788D42A7-6A1F-7F4B-A226-99A3A39D67ED}"/>
              </a:ext>
            </a:extLst>
          </p:cNvPr>
          <p:cNvPicPr>
            <a:picLocks noChangeAspect="1"/>
          </p:cNvPicPr>
          <p:nvPr/>
        </p:nvPicPr>
        <p:blipFill>
          <a:blip r:embed="rId2"/>
          <a:stretch>
            <a:fillRect/>
          </a:stretch>
        </p:blipFill>
        <p:spPr>
          <a:xfrm>
            <a:off x="482600" y="2079498"/>
            <a:ext cx="8178799" cy="2699002"/>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48519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FAC73AF7-8C8A-4446-84B6-B9020B8B0726}"/>
              </a:ext>
            </a:extLst>
          </p:cNvPr>
          <p:cNvSpPr txBox="1"/>
          <p:nvPr/>
        </p:nvSpPr>
        <p:spPr>
          <a:xfrm>
            <a:off x="1835696" y="1844824"/>
            <a:ext cx="5238328" cy="2585323"/>
          </a:xfrm>
          <a:prstGeom prst="rect">
            <a:avLst/>
          </a:prstGeom>
          <a:noFill/>
        </p:spPr>
        <p:txBody>
          <a:bodyPr wrap="square">
            <a:spAutoFit/>
          </a:bodyPr>
          <a:lstStyle/>
          <a:p>
            <a:r>
              <a:rPr lang="pl-PL" b="1" i="0" u="none" strike="noStrike" dirty="0">
                <a:solidFill>
                  <a:srgbClr val="232323"/>
                </a:solidFill>
                <a:effectLst/>
                <a:latin typeface="Noto Sans" panose="020B0604020202020204" pitchFamily="34" charset="0"/>
              </a:rPr>
              <a:t>SGLT2 </a:t>
            </a:r>
            <a:r>
              <a:rPr lang="pl-PL" b="1" i="0" u="none" strike="noStrike" dirty="0" err="1">
                <a:solidFill>
                  <a:srgbClr val="232323"/>
                </a:solidFill>
                <a:effectLst/>
                <a:latin typeface="Noto Sans" panose="020B0604020202020204" pitchFamily="34" charset="0"/>
              </a:rPr>
              <a:t>inhibitors</a:t>
            </a:r>
            <a:r>
              <a:rPr lang="pl-PL" b="1" i="0" u="none" strike="noStrike" dirty="0">
                <a:solidFill>
                  <a:srgbClr val="232323"/>
                </a:solidFill>
                <a:effectLst/>
                <a:latin typeface="Noto Sans" panose="020B0604020202020204" pitchFamily="34" charset="0"/>
              </a:rPr>
              <a:t> </a:t>
            </a:r>
            <a:r>
              <a:rPr lang="pl-PL" b="0" i="0" u="none" strike="noStrike" dirty="0">
                <a:solidFill>
                  <a:srgbClr val="232323"/>
                </a:solidFill>
                <a:effectLst/>
                <a:latin typeface="Noto Sans" panose="020B0604020202020204" pitchFamily="34" charset="0"/>
              </a:rPr>
              <a:t>– </a:t>
            </a:r>
            <a:r>
              <a:rPr lang="pl-PL" b="0" i="0" u="none" strike="noStrike" dirty="0" err="1">
                <a:solidFill>
                  <a:srgbClr val="232323"/>
                </a:solidFill>
                <a:effectLst/>
                <a:latin typeface="Noto Sans" panose="020B0604020202020204" pitchFamily="34" charset="0"/>
              </a:rPr>
              <a:t>Patients</a:t>
            </a:r>
            <a:r>
              <a:rPr lang="pl-PL" b="0" i="0" u="none" strike="noStrike" dirty="0">
                <a:solidFill>
                  <a:srgbClr val="232323"/>
                </a:solidFill>
                <a:effectLst/>
                <a:latin typeface="Noto Sans" panose="020B0604020202020204" pitchFamily="34" charset="0"/>
              </a:rPr>
              <a:t> </a:t>
            </a:r>
            <a:r>
              <a:rPr lang="pl-PL" b="0" i="0" u="none" strike="noStrike" dirty="0" err="1">
                <a:solidFill>
                  <a:srgbClr val="232323"/>
                </a:solidFill>
                <a:effectLst/>
                <a:latin typeface="Noto Sans" panose="020B0604020202020204" pitchFamily="34" charset="0"/>
              </a:rPr>
              <a:t>who</a:t>
            </a:r>
            <a:r>
              <a:rPr lang="pl-PL" b="0" i="0" u="none" strike="noStrike" dirty="0">
                <a:solidFill>
                  <a:srgbClr val="232323"/>
                </a:solidFill>
                <a:effectLst/>
                <a:latin typeface="Noto Sans" panose="020B0604020202020204" pitchFamily="34" charset="0"/>
              </a:rPr>
              <a:t> </a:t>
            </a:r>
            <a:r>
              <a:rPr lang="pl-PL" b="0" i="0" u="none" strike="noStrike" dirty="0" err="1">
                <a:solidFill>
                  <a:srgbClr val="232323"/>
                </a:solidFill>
                <a:effectLst/>
                <a:latin typeface="Noto Sans" panose="020B0604020202020204" pitchFamily="34" charset="0"/>
              </a:rPr>
              <a:t>have</a:t>
            </a:r>
            <a:r>
              <a:rPr lang="pl-PL" b="0" i="0" u="none" strike="noStrike" dirty="0">
                <a:solidFill>
                  <a:srgbClr val="232323"/>
                </a:solidFill>
                <a:effectLst/>
                <a:latin typeface="Noto Sans" panose="020B0604020202020204" pitchFamily="34" charset="0"/>
              </a:rPr>
              <a:t> </a:t>
            </a:r>
            <a:r>
              <a:rPr lang="pl-PL" b="0" i="0" u="none" strike="noStrike" dirty="0" err="1">
                <a:solidFill>
                  <a:srgbClr val="232323"/>
                </a:solidFill>
                <a:effectLst/>
                <a:latin typeface="Noto Sans" panose="020B0604020202020204" pitchFamily="34" charset="0"/>
              </a:rPr>
              <a:t>proteinuric</a:t>
            </a:r>
            <a:r>
              <a:rPr lang="pl-PL" b="0" i="0" u="none" strike="noStrike" dirty="0">
                <a:solidFill>
                  <a:srgbClr val="232323"/>
                </a:solidFill>
                <a:effectLst/>
                <a:latin typeface="Noto Sans" panose="020B0604020202020204" pitchFamily="34" charset="0"/>
              </a:rPr>
              <a:t> CKD (with </a:t>
            </a:r>
            <a:r>
              <a:rPr lang="pl-PL" b="0" i="0" u="none" strike="noStrike" dirty="0" err="1">
                <a:solidFill>
                  <a:srgbClr val="232323"/>
                </a:solidFill>
                <a:effectLst/>
                <a:latin typeface="Noto Sans" panose="020B0604020202020204" pitchFamily="34" charset="0"/>
              </a:rPr>
              <a:t>or</a:t>
            </a:r>
            <a:r>
              <a:rPr lang="pl-PL" b="0" i="0" u="none" strike="noStrike" dirty="0">
                <a:solidFill>
                  <a:srgbClr val="232323"/>
                </a:solidFill>
                <a:effectLst/>
                <a:latin typeface="Noto Sans" panose="020B0604020202020204" pitchFamily="34" charset="0"/>
              </a:rPr>
              <a:t> </a:t>
            </a:r>
            <a:r>
              <a:rPr lang="pl-PL" b="0" i="0" u="none" strike="noStrike" dirty="0" err="1">
                <a:solidFill>
                  <a:srgbClr val="232323"/>
                </a:solidFill>
                <a:effectLst/>
                <a:latin typeface="Noto Sans" panose="020B0604020202020204" pitchFamily="34" charset="0"/>
              </a:rPr>
              <a:t>without</a:t>
            </a:r>
            <a:r>
              <a:rPr lang="pl-PL" b="0" i="0" u="none" strike="noStrike" dirty="0">
                <a:solidFill>
                  <a:srgbClr val="232323"/>
                </a:solidFill>
                <a:effectLst/>
                <a:latin typeface="Noto Sans" panose="020B0604020202020204" pitchFamily="34" charset="0"/>
              </a:rPr>
              <a:t> </a:t>
            </a:r>
            <a:r>
              <a:rPr lang="pl-PL" b="0" i="0" u="none" strike="noStrike" dirty="0" err="1">
                <a:solidFill>
                  <a:srgbClr val="232323"/>
                </a:solidFill>
                <a:effectLst/>
                <a:latin typeface="Noto Sans" panose="020B0604020202020204" pitchFamily="34" charset="0"/>
              </a:rPr>
              <a:t>diabetes</a:t>
            </a:r>
            <a:r>
              <a:rPr lang="pl-PL" b="0" i="0" u="none" strike="noStrike" dirty="0">
                <a:solidFill>
                  <a:srgbClr val="232323"/>
                </a:solidFill>
                <a:effectLst/>
                <a:latin typeface="Noto Sans" panose="020B0604020202020204" pitchFamily="34" charset="0"/>
              </a:rPr>
              <a:t>) </a:t>
            </a:r>
            <a:r>
              <a:rPr lang="pl-PL" b="0" i="0" u="none" strike="noStrike" dirty="0" err="1">
                <a:solidFill>
                  <a:srgbClr val="232323"/>
                </a:solidFill>
                <a:effectLst/>
                <a:latin typeface="Noto Sans" panose="020B0604020202020204" pitchFamily="34" charset="0"/>
              </a:rPr>
              <a:t>may</a:t>
            </a:r>
            <a:r>
              <a:rPr lang="pl-PL" b="0" i="0" u="none" strike="noStrike" dirty="0">
                <a:solidFill>
                  <a:srgbClr val="232323"/>
                </a:solidFill>
                <a:effectLst/>
                <a:latin typeface="Noto Sans" panose="020B0604020202020204" pitchFamily="34" charset="0"/>
              </a:rPr>
              <a:t> benefit from </a:t>
            </a:r>
            <a:r>
              <a:rPr lang="pl-PL" b="0" i="0" u="none" strike="noStrike" dirty="0" err="1">
                <a:solidFill>
                  <a:srgbClr val="232323"/>
                </a:solidFill>
                <a:effectLst/>
                <a:latin typeface="Noto Sans" panose="020B0604020202020204" pitchFamily="34" charset="0"/>
              </a:rPr>
              <a:t>treatment</a:t>
            </a:r>
            <a:r>
              <a:rPr lang="pl-PL" b="0" i="0" u="none" strike="noStrike" dirty="0">
                <a:solidFill>
                  <a:srgbClr val="232323"/>
                </a:solidFill>
                <a:effectLst/>
                <a:latin typeface="Noto Sans" panose="020B0604020202020204" pitchFamily="34" charset="0"/>
              </a:rPr>
              <a:t> with SGLT2 </a:t>
            </a:r>
            <a:r>
              <a:rPr lang="pl-PL" b="0" i="0" u="none" strike="noStrike" dirty="0" err="1">
                <a:solidFill>
                  <a:srgbClr val="232323"/>
                </a:solidFill>
                <a:effectLst/>
                <a:latin typeface="Noto Sans" panose="020B0604020202020204" pitchFamily="34" charset="0"/>
              </a:rPr>
              <a:t>inhibitors</a:t>
            </a:r>
            <a:r>
              <a:rPr lang="pl-PL" b="0" i="0" u="none" strike="noStrike" dirty="0">
                <a:solidFill>
                  <a:srgbClr val="232323"/>
                </a:solidFill>
                <a:effectLst/>
                <a:latin typeface="Noto Sans" panose="020B0604020202020204" pitchFamily="34" charset="0"/>
              </a:rPr>
              <a:t>. </a:t>
            </a:r>
            <a:r>
              <a:rPr lang="pl-PL" b="0" i="0" u="none" strike="noStrike" dirty="0" err="1">
                <a:solidFill>
                  <a:srgbClr val="232323"/>
                </a:solidFill>
                <a:effectLst/>
                <a:latin typeface="Noto Sans" panose="020B0604020202020204" pitchFamily="34" charset="0"/>
              </a:rPr>
              <a:t>While</a:t>
            </a:r>
            <a:r>
              <a:rPr lang="pl-PL" b="0" i="0" u="none" strike="noStrike" dirty="0">
                <a:solidFill>
                  <a:srgbClr val="232323"/>
                </a:solidFill>
                <a:effectLst/>
                <a:latin typeface="Noto Sans" panose="020B0604020202020204" pitchFamily="34" charset="0"/>
              </a:rPr>
              <a:t> the </a:t>
            </a:r>
            <a:r>
              <a:rPr lang="pl-PL" b="0" i="0" u="none" strike="noStrike" dirty="0" err="1">
                <a:solidFill>
                  <a:srgbClr val="232323"/>
                </a:solidFill>
                <a:effectLst/>
                <a:latin typeface="Noto Sans" panose="020B0604020202020204" pitchFamily="34" charset="0"/>
              </a:rPr>
              <a:t>majority</a:t>
            </a:r>
            <a:r>
              <a:rPr lang="pl-PL" b="0" i="0" u="none" strike="noStrike" dirty="0">
                <a:solidFill>
                  <a:srgbClr val="232323"/>
                </a:solidFill>
                <a:effectLst/>
                <a:latin typeface="Noto Sans" panose="020B0604020202020204" pitchFamily="34" charset="0"/>
              </a:rPr>
              <a:t> of </a:t>
            </a:r>
            <a:r>
              <a:rPr lang="pl-PL" b="0" i="0" u="none" strike="noStrike" dirty="0" err="1">
                <a:solidFill>
                  <a:srgbClr val="232323"/>
                </a:solidFill>
                <a:effectLst/>
                <a:latin typeface="Noto Sans" panose="020B0604020202020204" pitchFamily="34" charset="0"/>
              </a:rPr>
              <a:t>trials</a:t>
            </a:r>
            <a:r>
              <a:rPr lang="pl-PL" b="0" i="0" u="none" strike="noStrike" dirty="0">
                <a:solidFill>
                  <a:srgbClr val="232323"/>
                </a:solidFill>
                <a:effectLst/>
                <a:latin typeface="Noto Sans" panose="020B0604020202020204" pitchFamily="34" charset="0"/>
              </a:rPr>
              <a:t> </a:t>
            </a:r>
            <a:r>
              <a:rPr lang="pl-PL" b="0" i="0" u="none" strike="noStrike" dirty="0" err="1">
                <a:solidFill>
                  <a:srgbClr val="232323"/>
                </a:solidFill>
                <a:effectLst/>
                <a:latin typeface="Noto Sans" panose="020B0604020202020204" pitchFamily="34" charset="0"/>
              </a:rPr>
              <a:t>demonstrating</a:t>
            </a:r>
            <a:r>
              <a:rPr lang="pl-PL" b="0" i="0" u="none" strike="noStrike" dirty="0">
                <a:solidFill>
                  <a:srgbClr val="232323"/>
                </a:solidFill>
                <a:effectLst/>
                <a:latin typeface="Noto Sans" panose="020B0604020202020204" pitchFamily="34" charset="0"/>
              </a:rPr>
              <a:t> </a:t>
            </a:r>
            <a:r>
              <a:rPr lang="pl-PL" b="0" i="0" u="none" strike="noStrike" dirty="0" err="1">
                <a:solidFill>
                  <a:srgbClr val="232323"/>
                </a:solidFill>
                <a:effectLst/>
                <a:latin typeface="Noto Sans" panose="020B0604020202020204" pitchFamily="34" charset="0"/>
              </a:rPr>
              <a:t>kidney</a:t>
            </a:r>
            <a:r>
              <a:rPr lang="pl-PL" b="0" i="0" u="none" strike="noStrike" dirty="0">
                <a:solidFill>
                  <a:srgbClr val="232323"/>
                </a:solidFill>
                <a:effectLst/>
                <a:latin typeface="Noto Sans" panose="020B0604020202020204" pitchFamily="34" charset="0"/>
              </a:rPr>
              <a:t> </a:t>
            </a:r>
            <a:r>
              <a:rPr lang="pl-PL" b="0" i="0" u="none" strike="noStrike" dirty="0" err="1">
                <a:solidFill>
                  <a:srgbClr val="232323"/>
                </a:solidFill>
                <a:effectLst/>
                <a:latin typeface="Noto Sans" panose="020B0604020202020204" pitchFamily="34" charset="0"/>
              </a:rPr>
              <a:t>protective</a:t>
            </a:r>
            <a:r>
              <a:rPr lang="pl-PL" b="0" i="0" u="none" strike="noStrike" dirty="0">
                <a:solidFill>
                  <a:srgbClr val="232323"/>
                </a:solidFill>
                <a:effectLst/>
                <a:latin typeface="Noto Sans" panose="020B0604020202020204" pitchFamily="34" charset="0"/>
              </a:rPr>
              <a:t> </a:t>
            </a:r>
            <a:r>
              <a:rPr lang="pl-PL" b="0" i="0" u="none" strike="noStrike" dirty="0" err="1">
                <a:solidFill>
                  <a:srgbClr val="232323"/>
                </a:solidFill>
                <a:effectLst/>
                <a:latin typeface="Noto Sans" panose="020B0604020202020204" pitchFamily="34" charset="0"/>
              </a:rPr>
              <a:t>benefits</a:t>
            </a:r>
            <a:r>
              <a:rPr lang="pl-PL" b="0" i="0" u="none" strike="noStrike" dirty="0">
                <a:solidFill>
                  <a:srgbClr val="232323"/>
                </a:solidFill>
                <a:effectLst/>
                <a:latin typeface="Noto Sans" panose="020B0604020202020204" pitchFamily="34" charset="0"/>
              </a:rPr>
              <a:t> </a:t>
            </a:r>
            <a:r>
              <a:rPr lang="pl-PL" b="0" i="0" u="none" strike="noStrike" dirty="0" err="1">
                <a:solidFill>
                  <a:srgbClr val="232323"/>
                </a:solidFill>
                <a:effectLst/>
                <a:latin typeface="Noto Sans" panose="020B0604020202020204" pitchFamily="34" charset="0"/>
              </a:rPr>
              <a:t>have</a:t>
            </a:r>
            <a:r>
              <a:rPr lang="pl-PL" b="0" i="0" u="none" strike="noStrike" dirty="0">
                <a:solidFill>
                  <a:srgbClr val="232323"/>
                </a:solidFill>
                <a:effectLst/>
                <a:latin typeface="Noto Sans" panose="020B0604020202020204" pitchFamily="34" charset="0"/>
              </a:rPr>
              <a:t> </a:t>
            </a:r>
            <a:r>
              <a:rPr lang="pl-PL" b="0" i="0" u="none" strike="noStrike" dirty="0" err="1">
                <a:solidFill>
                  <a:srgbClr val="232323"/>
                </a:solidFill>
                <a:effectLst/>
                <a:latin typeface="Noto Sans" panose="020B0604020202020204" pitchFamily="34" charset="0"/>
              </a:rPr>
              <a:t>been</a:t>
            </a:r>
            <a:r>
              <a:rPr lang="pl-PL" b="0" i="0" u="none" strike="noStrike" dirty="0">
                <a:solidFill>
                  <a:srgbClr val="232323"/>
                </a:solidFill>
                <a:effectLst/>
                <a:latin typeface="Noto Sans" panose="020B0604020202020204" pitchFamily="34" charset="0"/>
              </a:rPr>
              <a:t> </a:t>
            </a:r>
            <a:r>
              <a:rPr lang="pl-PL" b="0" i="0" u="none" strike="noStrike" dirty="0" err="1">
                <a:solidFill>
                  <a:srgbClr val="232323"/>
                </a:solidFill>
                <a:effectLst/>
                <a:latin typeface="Noto Sans" panose="020B0604020202020204" pitchFamily="34" charset="0"/>
              </a:rPr>
              <a:t>performed</a:t>
            </a:r>
            <a:r>
              <a:rPr lang="pl-PL" b="0" i="0" u="none" strike="noStrike" dirty="0">
                <a:solidFill>
                  <a:srgbClr val="232323"/>
                </a:solidFill>
                <a:effectLst/>
                <a:latin typeface="Noto Sans" panose="020B0604020202020204" pitchFamily="34" charset="0"/>
              </a:rPr>
              <a:t> in </a:t>
            </a:r>
            <a:r>
              <a:rPr lang="pl-PL" b="0" i="0" u="none" strike="noStrike" dirty="0" err="1">
                <a:solidFill>
                  <a:srgbClr val="232323"/>
                </a:solidFill>
                <a:effectLst/>
                <a:latin typeface="Noto Sans" panose="020B0604020202020204" pitchFamily="34" charset="0"/>
              </a:rPr>
              <a:t>proteinuric</a:t>
            </a:r>
            <a:r>
              <a:rPr lang="pl-PL" b="0" i="0" u="none" strike="noStrike" dirty="0">
                <a:solidFill>
                  <a:srgbClr val="232323"/>
                </a:solidFill>
                <a:effectLst/>
                <a:latin typeface="Noto Sans" panose="020B0604020202020204" pitchFamily="34" charset="0"/>
              </a:rPr>
              <a:t> </a:t>
            </a:r>
            <a:r>
              <a:rPr lang="pl-PL" b="0" i="0" u="none" strike="noStrike" dirty="0" err="1">
                <a:solidFill>
                  <a:srgbClr val="232323"/>
                </a:solidFill>
                <a:effectLst/>
                <a:latin typeface="Noto Sans" panose="020B0604020202020204" pitchFamily="34" charset="0"/>
              </a:rPr>
              <a:t>patients</a:t>
            </a:r>
            <a:r>
              <a:rPr lang="pl-PL" b="0" i="0" u="none" strike="noStrike" dirty="0">
                <a:solidFill>
                  <a:srgbClr val="232323"/>
                </a:solidFill>
                <a:effectLst/>
                <a:latin typeface="Noto Sans" panose="020B0604020202020204" pitchFamily="34" charset="0"/>
              </a:rPr>
              <a:t> with </a:t>
            </a:r>
            <a:r>
              <a:rPr lang="pl-PL" b="0" i="0" u="none" strike="noStrike" dirty="0" err="1">
                <a:solidFill>
                  <a:srgbClr val="232323"/>
                </a:solidFill>
                <a:effectLst/>
                <a:latin typeface="Noto Sans" panose="020B0604020202020204" pitchFamily="34" charset="0"/>
              </a:rPr>
              <a:t>diabetic</a:t>
            </a:r>
            <a:r>
              <a:rPr lang="pl-PL" b="0" i="0" u="none" strike="noStrike" dirty="0">
                <a:solidFill>
                  <a:srgbClr val="232323"/>
                </a:solidFill>
                <a:effectLst/>
                <a:latin typeface="Noto Sans" panose="020B0604020202020204" pitchFamily="34" charset="0"/>
              </a:rPr>
              <a:t> </a:t>
            </a:r>
            <a:r>
              <a:rPr lang="pl-PL" b="0" i="0" u="none" strike="noStrike" dirty="0" err="1">
                <a:solidFill>
                  <a:srgbClr val="232323"/>
                </a:solidFill>
                <a:effectLst/>
                <a:latin typeface="Noto Sans" panose="020B0604020202020204" pitchFamily="34" charset="0"/>
              </a:rPr>
              <a:t>kidney</a:t>
            </a:r>
            <a:r>
              <a:rPr lang="pl-PL" b="0" i="0" u="none" strike="noStrike" dirty="0">
                <a:solidFill>
                  <a:srgbClr val="232323"/>
                </a:solidFill>
                <a:effectLst/>
                <a:latin typeface="Noto Sans" panose="020B0604020202020204" pitchFamily="34" charset="0"/>
              </a:rPr>
              <a:t> </a:t>
            </a:r>
            <a:r>
              <a:rPr lang="pl-PL" b="0" i="0" u="none" strike="noStrike" dirty="0" err="1">
                <a:solidFill>
                  <a:srgbClr val="232323"/>
                </a:solidFill>
                <a:effectLst/>
                <a:latin typeface="Noto Sans" panose="020B0604020202020204" pitchFamily="34" charset="0"/>
              </a:rPr>
              <a:t>disease</a:t>
            </a:r>
            <a:r>
              <a:rPr lang="pl-PL" b="0" i="0" u="none" strike="noStrike" dirty="0">
                <a:solidFill>
                  <a:srgbClr val="232323"/>
                </a:solidFill>
                <a:effectLst/>
                <a:latin typeface="Noto Sans" panose="020B0604020202020204" pitchFamily="34" charset="0"/>
              </a:rPr>
              <a:t>, </a:t>
            </a:r>
            <a:r>
              <a:rPr lang="pl-PL" b="0" i="0" u="none" strike="noStrike" dirty="0" err="1">
                <a:solidFill>
                  <a:srgbClr val="232323"/>
                </a:solidFill>
                <a:effectLst/>
                <a:latin typeface="Noto Sans" panose="020B0604020202020204" pitchFamily="34" charset="0"/>
              </a:rPr>
              <a:t>there</a:t>
            </a:r>
            <a:r>
              <a:rPr lang="pl-PL" b="0" i="0" u="none" strike="noStrike" dirty="0">
                <a:solidFill>
                  <a:srgbClr val="232323"/>
                </a:solidFill>
                <a:effectLst/>
                <a:latin typeface="Noto Sans" panose="020B0604020202020204" pitchFamily="34" charset="0"/>
              </a:rPr>
              <a:t> </a:t>
            </a:r>
            <a:r>
              <a:rPr lang="pl-PL" b="0" i="0" u="none" strike="noStrike" dirty="0" err="1">
                <a:solidFill>
                  <a:srgbClr val="232323"/>
                </a:solidFill>
                <a:effectLst/>
                <a:latin typeface="Noto Sans" panose="020B0604020202020204" pitchFamily="34" charset="0"/>
              </a:rPr>
              <a:t>are</a:t>
            </a:r>
            <a:r>
              <a:rPr lang="pl-PL" b="0" i="0" u="none" strike="noStrike" dirty="0">
                <a:solidFill>
                  <a:srgbClr val="232323"/>
                </a:solidFill>
                <a:effectLst/>
                <a:latin typeface="Noto Sans" panose="020B0604020202020204" pitchFamily="34" charset="0"/>
              </a:rPr>
              <a:t> data to </a:t>
            </a:r>
            <a:r>
              <a:rPr lang="pl-PL" b="0" i="0" u="none" strike="noStrike" dirty="0" err="1">
                <a:solidFill>
                  <a:srgbClr val="232323"/>
                </a:solidFill>
                <a:effectLst/>
                <a:latin typeface="Noto Sans" panose="020B0604020202020204" pitchFamily="34" charset="0"/>
              </a:rPr>
              <a:t>suggest</a:t>
            </a:r>
            <a:r>
              <a:rPr lang="pl-PL" b="0" i="0" u="none" strike="noStrike" dirty="0">
                <a:solidFill>
                  <a:srgbClr val="232323"/>
                </a:solidFill>
                <a:effectLst/>
                <a:latin typeface="Noto Sans" panose="020B0604020202020204" pitchFamily="34" charset="0"/>
              </a:rPr>
              <a:t> </a:t>
            </a:r>
            <a:r>
              <a:rPr lang="pl-PL" b="0" i="0" u="none" strike="noStrike" dirty="0" err="1">
                <a:solidFill>
                  <a:srgbClr val="232323"/>
                </a:solidFill>
                <a:effectLst/>
                <a:latin typeface="Noto Sans" panose="020B0604020202020204" pitchFamily="34" charset="0"/>
              </a:rPr>
              <a:t>that</a:t>
            </a:r>
            <a:r>
              <a:rPr lang="pl-PL" b="0" i="0" u="none" strike="noStrike" dirty="0">
                <a:solidFill>
                  <a:srgbClr val="232323"/>
                </a:solidFill>
                <a:effectLst/>
                <a:latin typeface="Noto Sans" panose="020B0604020202020204" pitchFamily="34" charset="0"/>
              </a:rPr>
              <a:t> </a:t>
            </a:r>
            <a:r>
              <a:rPr lang="pl-PL" b="0" i="0" u="none" strike="noStrike" dirty="0" err="1">
                <a:solidFill>
                  <a:srgbClr val="232323"/>
                </a:solidFill>
                <a:effectLst/>
                <a:latin typeface="Noto Sans" panose="020B0604020202020204" pitchFamily="34" charset="0"/>
              </a:rPr>
              <a:t>these</a:t>
            </a:r>
            <a:r>
              <a:rPr lang="pl-PL" b="0" i="0" u="none" strike="noStrike" dirty="0">
                <a:solidFill>
                  <a:srgbClr val="232323"/>
                </a:solidFill>
                <a:effectLst/>
                <a:latin typeface="Noto Sans" panose="020B0604020202020204" pitchFamily="34" charset="0"/>
              </a:rPr>
              <a:t> </a:t>
            </a:r>
            <a:r>
              <a:rPr lang="pl-PL" b="0" i="0" u="none" strike="noStrike" dirty="0" err="1">
                <a:solidFill>
                  <a:srgbClr val="232323"/>
                </a:solidFill>
                <a:effectLst/>
                <a:latin typeface="Noto Sans" panose="020B0604020202020204" pitchFamily="34" charset="0"/>
              </a:rPr>
              <a:t>benefits</a:t>
            </a:r>
            <a:r>
              <a:rPr lang="pl-PL" b="0" i="0" u="none" strike="noStrike" dirty="0">
                <a:solidFill>
                  <a:srgbClr val="232323"/>
                </a:solidFill>
                <a:effectLst/>
                <a:latin typeface="Noto Sans" panose="020B0604020202020204" pitchFamily="34" charset="0"/>
              </a:rPr>
              <a:t> </a:t>
            </a:r>
            <a:r>
              <a:rPr lang="pl-PL" b="0" i="0" u="none" strike="noStrike" dirty="0" err="1">
                <a:solidFill>
                  <a:srgbClr val="232323"/>
                </a:solidFill>
                <a:effectLst/>
                <a:latin typeface="Noto Sans" panose="020B0604020202020204" pitchFamily="34" charset="0"/>
              </a:rPr>
              <a:t>also</a:t>
            </a:r>
            <a:r>
              <a:rPr lang="pl-PL" b="0" i="0" u="none" strike="noStrike" dirty="0">
                <a:solidFill>
                  <a:srgbClr val="232323"/>
                </a:solidFill>
                <a:effectLst/>
                <a:latin typeface="Noto Sans" panose="020B0604020202020204" pitchFamily="34" charset="0"/>
              </a:rPr>
              <a:t> </a:t>
            </a:r>
            <a:r>
              <a:rPr lang="pl-PL" b="0" i="0" u="none" strike="noStrike" dirty="0" err="1">
                <a:solidFill>
                  <a:srgbClr val="232323"/>
                </a:solidFill>
                <a:effectLst/>
                <a:latin typeface="Noto Sans" panose="020B0604020202020204" pitchFamily="34" charset="0"/>
              </a:rPr>
              <a:t>extend</a:t>
            </a:r>
            <a:r>
              <a:rPr lang="pl-PL" b="0" i="0" u="none" strike="noStrike" dirty="0">
                <a:solidFill>
                  <a:srgbClr val="232323"/>
                </a:solidFill>
                <a:effectLst/>
                <a:latin typeface="Noto Sans" panose="020B0604020202020204" pitchFamily="34" charset="0"/>
              </a:rPr>
              <a:t> to </a:t>
            </a:r>
            <a:r>
              <a:rPr lang="pl-PL" b="0" i="0" u="none" strike="noStrike" dirty="0" err="1">
                <a:solidFill>
                  <a:srgbClr val="232323"/>
                </a:solidFill>
                <a:effectLst/>
                <a:latin typeface="Noto Sans" panose="020B0604020202020204" pitchFamily="34" charset="0"/>
              </a:rPr>
              <a:t>nondiabetic</a:t>
            </a:r>
            <a:r>
              <a:rPr lang="pl-PL" b="0" i="0" u="none" strike="noStrike" dirty="0">
                <a:solidFill>
                  <a:srgbClr val="232323"/>
                </a:solidFill>
                <a:effectLst/>
                <a:latin typeface="Noto Sans" panose="020B0604020202020204" pitchFamily="34" charset="0"/>
              </a:rPr>
              <a:t> </a:t>
            </a:r>
            <a:r>
              <a:rPr lang="pl-PL" b="0" i="0" u="none" strike="noStrike" dirty="0" err="1">
                <a:solidFill>
                  <a:srgbClr val="232323"/>
                </a:solidFill>
                <a:effectLst/>
                <a:latin typeface="Noto Sans" panose="020B0604020202020204" pitchFamily="34" charset="0"/>
              </a:rPr>
              <a:t>proteinuric</a:t>
            </a:r>
            <a:r>
              <a:rPr lang="pl-PL" b="0" i="0" u="none" strike="noStrike" dirty="0">
                <a:solidFill>
                  <a:srgbClr val="232323"/>
                </a:solidFill>
                <a:effectLst/>
                <a:latin typeface="Noto Sans" panose="020B0604020202020204" pitchFamily="34" charset="0"/>
              </a:rPr>
              <a:t> </a:t>
            </a:r>
            <a:r>
              <a:rPr lang="pl-PL" b="0" i="0" u="none" strike="noStrike" dirty="0" err="1">
                <a:solidFill>
                  <a:srgbClr val="232323"/>
                </a:solidFill>
                <a:effectLst/>
                <a:latin typeface="Noto Sans" panose="020B0604020202020204" pitchFamily="34" charset="0"/>
              </a:rPr>
              <a:t>patients</a:t>
            </a:r>
            <a:endParaRPr lang="pl-PL" dirty="0"/>
          </a:p>
        </p:txBody>
      </p:sp>
    </p:spTree>
    <p:extLst>
      <p:ext uri="{BB962C8B-B14F-4D97-AF65-F5344CB8AC3E}">
        <p14:creationId xmlns:p14="http://schemas.microsoft.com/office/powerpoint/2010/main" val="13850139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az 1">
            <a:extLst>
              <a:ext uri="{FF2B5EF4-FFF2-40B4-BE49-F238E27FC236}">
                <a16:creationId xmlns:a16="http://schemas.microsoft.com/office/drawing/2014/main" id="{3B54FFE8-5E6D-1B4C-BAB0-88C60D5633C2}"/>
              </a:ext>
            </a:extLst>
          </p:cNvPr>
          <p:cNvPicPr>
            <a:picLocks noChangeAspect="1"/>
          </p:cNvPicPr>
          <p:nvPr/>
        </p:nvPicPr>
        <p:blipFill>
          <a:blip r:embed="rId2"/>
          <a:stretch>
            <a:fillRect/>
          </a:stretch>
        </p:blipFill>
        <p:spPr>
          <a:xfrm>
            <a:off x="482600" y="2744025"/>
            <a:ext cx="8178799" cy="1369949"/>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3967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E23B7636-BCD7-8445-B8BE-05E574356AE7}"/>
              </a:ext>
            </a:extLst>
          </p:cNvPr>
          <p:cNvPicPr>
            <a:picLocks noChangeAspect="1"/>
          </p:cNvPicPr>
          <p:nvPr/>
        </p:nvPicPr>
        <p:blipFill>
          <a:blip r:embed="rId2"/>
          <a:stretch>
            <a:fillRect/>
          </a:stretch>
        </p:blipFill>
        <p:spPr>
          <a:xfrm>
            <a:off x="2275601" y="258915"/>
            <a:ext cx="4274956" cy="6227835"/>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96700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az 1">
            <a:extLst>
              <a:ext uri="{FF2B5EF4-FFF2-40B4-BE49-F238E27FC236}">
                <a16:creationId xmlns:a16="http://schemas.microsoft.com/office/drawing/2014/main" id="{372B84E6-F9AC-9044-BD43-4EB1072324FB}"/>
              </a:ext>
            </a:extLst>
          </p:cNvPr>
          <p:cNvPicPr>
            <a:picLocks noChangeAspect="1"/>
          </p:cNvPicPr>
          <p:nvPr/>
        </p:nvPicPr>
        <p:blipFill>
          <a:blip r:embed="rId2"/>
          <a:stretch>
            <a:fillRect/>
          </a:stretch>
        </p:blipFill>
        <p:spPr>
          <a:xfrm>
            <a:off x="482600" y="2928048"/>
            <a:ext cx="8178799" cy="1001902"/>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45182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az 1">
            <a:extLst>
              <a:ext uri="{FF2B5EF4-FFF2-40B4-BE49-F238E27FC236}">
                <a16:creationId xmlns:a16="http://schemas.microsoft.com/office/drawing/2014/main" id="{86ED41B5-B707-6C4B-B65A-F20E9A0A4C1E}"/>
              </a:ext>
            </a:extLst>
          </p:cNvPr>
          <p:cNvPicPr>
            <a:picLocks noChangeAspect="1"/>
          </p:cNvPicPr>
          <p:nvPr/>
        </p:nvPicPr>
        <p:blipFill>
          <a:blip r:embed="rId2"/>
          <a:stretch>
            <a:fillRect/>
          </a:stretch>
        </p:blipFill>
        <p:spPr>
          <a:xfrm>
            <a:off x="482600" y="2263521"/>
            <a:ext cx="8178799" cy="2330957"/>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2548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az 1">
            <a:extLst>
              <a:ext uri="{FF2B5EF4-FFF2-40B4-BE49-F238E27FC236}">
                <a16:creationId xmlns:a16="http://schemas.microsoft.com/office/drawing/2014/main" id="{54CDA9BD-DAB9-8746-B15A-009B03F20297}"/>
              </a:ext>
            </a:extLst>
          </p:cNvPr>
          <p:cNvPicPr>
            <a:picLocks noChangeAspect="1"/>
          </p:cNvPicPr>
          <p:nvPr/>
        </p:nvPicPr>
        <p:blipFill>
          <a:blip r:embed="rId2"/>
          <a:stretch>
            <a:fillRect/>
          </a:stretch>
        </p:blipFill>
        <p:spPr>
          <a:xfrm>
            <a:off x="482600" y="2549779"/>
            <a:ext cx="8178799" cy="1758441"/>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8715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az 1">
            <a:extLst>
              <a:ext uri="{FF2B5EF4-FFF2-40B4-BE49-F238E27FC236}">
                <a16:creationId xmlns:a16="http://schemas.microsoft.com/office/drawing/2014/main" id="{221BF3B2-F95F-1F40-9345-EED3E2094A9D}"/>
              </a:ext>
            </a:extLst>
          </p:cNvPr>
          <p:cNvPicPr>
            <a:picLocks noChangeAspect="1"/>
          </p:cNvPicPr>
          <p:nvPr/>
        </p:nvPicPr>
        <p:blipFill>
          <a:blip r:embed="rId2"/>
          <a:stretch>
            <a:fillRect/>
          </a:stretch>
        </p:blipFill>
        <p:spPr>
          <a:xfrm>
            <a:off x="482600" y="2498661"/>
            <a:ext cx="8178799" cy="1860677"/>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39866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az 1">
            <a:extLst>
              <a:ext uri="{FF2B5EF4-FFF2-40B4-BE49-F238E27FC236}">
                <a16:creationId xmlns:a16="http://schemas.microsoft.com/office/drawing/2014/main" id="{87475550-EAA0-224B-ACE2-C3E6FF612835}"/>
              </a:ext>
            </a:extLst>
          </p:cNvPr>
          <p:cNvPicPr>
            <a:picLocks noChangeAspect="1"/>
          </p:cNvPicPr>
          <p:nvPr/>
        </p:nvPicPr>
        <p:blipFill>
          <a:blip r:embed="rId2"/>
          <a:stretch>
            <a:fillRect/>
          </a:stretch>
        </p:blipFill>
        <p:spPr>
          <a:xfrm>
            <a:off x="482600" y="2662237"/>
            <a:ext cx="8178799" cy="1533524"/>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20687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az 1">
            <a:extLst>
              <a:ext uri="{FF2B5EF4-FFF2-40B4-BE49-F238E27FC236}">
                <a16:creationId xmlns:a16="http://schemas.microsoft.com/office/drawing/2014/main" id="{02166B2B-1D07-4347-AF08-B5B92CD5EA8F}"/>
              </a:ext>
            </a:extLst>
          </p:cNvPr>
          <p:cNvPicPr>
            <a:picLocks noChangeAspect="1"/>
          </p:cNvPicPr>
          <p:nvPr/>
        </p:nvPicPr>
        <p:blipFill>
          <a:blip r:embed="rId2"/>
          <a:stretch>
            <a:fillRect/>
          </a:stretch>
        </p:blipFill>
        <p:spPr>
          <a:xfrm>
            <a:off x="482600" y="2263521"/>
            <a:ext cx="8178799" cy="2330957"/>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35883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az 1">
            <a:extLst>
              <a:ext uri="{FF2B5EF4-FFF2-40B4-BE49-F238E27FC236}">
                <a16:creationId xmlns:a16="http://schemas.microsoft.com/office/drawing/2014/main" id="{5692FC55-401D-0349-BC6A-724F8197A66D}"/>
              </a:ext>
            </a:extLst>
          </p:cNvPr>
          <p:cNvPicPr>
            <a:picLocks noChangeAspect="1"/>
          </p:cNvPicPr>
          <p:nvPr/>
        </p:nvPicPr>
        <p:blipFill>
          <a:blip r:embed="rId2"/>
          <a:stretch>
            <a:fillRect/>
          </a:stretch>
        </p:blipFill>
        <p:spPr>
          <a:xfrm>
            <a:off x="482600" y="2887154"/>
            <a:ext cx="8178799" cy="1083691"/>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24579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az 1">
            <a:extLst>
              <a:ext uri="{FF2B5EF4-FFF2-40B4-BE49-F238E27FC236}">
                <a16:creationId xmlns:a16="http://schemas.microsoft.com/office/drawing/2014/main" id="{1D9527CD-74F8-6C47-BD52-569DA45DDE77}"/>
              </a:ext>
            </a:extLst>
          </p:cNvPr>
          <p:cNvPicPr>
            <a:picLocks noChangeAspect="1"/>
          </p:cNvPicPr>
          <p:nvPr/>
        </p:nvPicPr>
        <p:blipFill>
          <a:blip r:embed="rId2"/>
          <a:stretch>
            <a:fillRect/>
          </a:stretch>
        </p:blipFill>
        <p:spPr>
          <a:xfrm>
            <a:off x="482600" y="2416873"/>
            <a:ext cx="8178799" cy="2024253"/>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69888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az 1">
            <a:extLst>
              <a:ext uri="{FF2B5EF4-FFF2-40B4-BE49-F238E27FC236}">
                <a16:creationId xmlns:a16="http://schemas.microsoft.com/office/drawing/2014/main" id="{A7DB1524-F9D4-F34B-B9DC-C73DFD78CB57}"/>
              </a:ext>
            </a:extLst>
          </p:cNvPr>
          <p:cNvPicPr>
            <a:picLocks noChangeAspect="1"/>
          </p:cNvPicPr>
          <p:nvPr/>
        </p:nvPicPr>
        <p:blipFill>
          <a:blip r:embed="rId2"/>
          <a:stretch>
            <a:fillRect/>
          </a:stretch>
        </p:blipFill>
        <p:spPr>
          <a:xfrm>
            <a:off x="482600" y="2294191"/>
            <a:ext cx="8178799" cy="2269617"/>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40679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az 1">
            <a:extLst>
              <a:ext uri="{FF2B5EF4-FFF2-40B4-BE49-F238E27FC236}">
                <a16:creationId xmlns:a16="http://schemas.microsoft.com/office/drawing/2014/main" id="{90B5DC54-1F0D-004E-8728-605B79A90119}"/>
              </a:ext>
            </a:extLst>
          </p:cNvPr>
          <p:cNvPicPr>
            <a:picLocks noChangeAspect="1"/>
          </p:cNvPicPr>
          <p:nvPr/>
        </p:nvPicPr>
        <p:blipFill>
          <a:blip r:embed="rId2"/>
          <a:stretch>
            <a:fillRect/>
          </a:stretch>
        </p:blipFill>
        <p:spPr>
          <a:xfrm>
            <a:off x="482600" y="2652014"/>
            <a:ext cx="8178799" cy="1553971"/>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8321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Isosceles Triangle 82">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388" name="Picture 4">
            <a:extLst>
              <a:ext uri="{FF2B5EF4-FFF2-40B4-BE49-F238E27FC236}">
                <a16:creationId xmlns:a16="http://schemas.microsoft.com/office/drawing/2014/main" id="{F2868366-4538-0D45-A7D6-910662085FC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61920" y="643467"/>
            <a:ext cx="3820158"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5" name="Isosceles Triangle 84">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az 1">
            <a:extLst>
              <a:ext uri="{FF2B5EF4-FFF2-40B4-BE49-F238E27FC236}">
                <a16:creationId xmlns:a16="http://schemas.microsoft.com/office/drawing/2014/main" id="{C617278C-1411-084C-9740-D4FBC61D87A0}"/>
              </a:ext>
            </a:extLst>
          </p:cNvPr>
          <p:cNvPicPr>
            <a:picLocks noChangeAspect="1"/>
          </p:cNvPicPr>
          <p:nvPr/>
        </p:nvPicPr>
        <p:blipFill>
          <a:blip r:embed="rId2"/>
          <a:stretch>
            <a:fillRect/>
          </a:stretch>
        </p:blipFill>
        <p:spPr>
          <a:xfrm>
            <a:off x="482600" y="2314638"/>
            <a:ext cx="8178799" cy="2228722"/>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46573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az 1">
            <a:extLst>
              <a:ext uri="{FF2B5EF4-FFF2-40B4-BE49-F238E27FC236}">
                <a16:creationId xmlns:a16="http://schemas.microsoft.com/office/drawing/2014/main" id="{751D51B9-47B0-554E-867A-3810BA921C1A}"/>
              </a:ext>
            </a:extLst>
          </p:cNvPr>
          <p:cNvPicPr>
            <a:picLocks noChangeAspect="1"/>
          </p:cNvPicPr>
          <p:nvPr/>
        </p:nvPicPr>
        <p:blipFill>
          <a:blip r:embed="rId2"/>
          <a:stretch>
            <a:fillRect/>
          </a:stretch>
        </p:blipFill>
        <p:spPr>
          <a:xfrm>
            <a:off x="482600" y="2733802"/>
            <a:ext cx="8178799" cy="1390395"/>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42552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az 1">
            <a:extLst>
              <a:ext uri="{FF2B5EF4-FFF2-40B4-BE49-F238E27FC236}">
                <a16:creationId xmlns:a16="http://schemas.microsoft.com/office/drawing/2014/main" id="{BF1F043C-07A5-6644-AE75-ACCFA727B62B}"/>
              </a:ext>
            </a:extLst>
          </p:cNvPr>
          <p:cNvPicPr>
            <a:picLocks noChangeAspect="1"/>
          </p:cNvPicPr>
          <p:nvPr/>
        </p:nvPicPr>
        <p:blipFill>
          <a:blip r:embed="rId2"/>
          <a:stretch>
            <a:fillRect/>
          </a:stretch>
        </p:blipFill>
        <p:spPr>
          <a:xfrm>
            <a:off x="482600" y="2110168"/>
            <a:ext cx="8178799" cy="2637662"/>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88150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899" y="918266"/>
            <a:ext cx="529596"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409" y="643467"/>
            <a:ext cx="315230"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864DE13E-58EB-4475-B79C-0D4FC65123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8790" y="643467"/>
            <a:ext cx="8200127"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2" name="Obraz 1">
            <a:extLst>
              <a:ext uri="{FF2B5EF4-FFF2-40B4-BE49-F238E27FC236}">
                <a16:creationId xmlns:a16="http://schemas.microsoft.com/office/drawing/2014/main" id="{AB93F3AD-B5B3-1248-8B6A-862E65CF4823}"/>
              </a:ext>
            </a:extLst>
          </p:cNvPr>
          <p:cNvPicPr>
            <a:picLocks noChangeAspect="1"/>
          </p:cNvPicPr>
          <p:nvPr/>
        </p:nvPicPr>
        <p:blipFill>
          <a:blip r:embed="rId2"/>
          <a:stretch>
            <a:fillRect/>
          </a:stretch>
        </p:blipFill>
        <p:spPr>
          <a:xfrm>
            <a:off x="947683" y="2977477"/>
            <a:ext cx="7248635" cy="724862"/>
          </a:xfrm>
          <a:prstGeom prst="rect">
            <a:avLst/>
          </a:prstGeom>
        </p:spPr>
      </p:pic>
    </p:spTree>
    <p:extLst>
      <p:ext uri="{BB962C8B-B14F-4D97-AF65-F5344CB8AC3E}">
        <p14:creationId xmlns:p14="http://schemas.microsoft.com/office/powerpoint/2010/main" val="42843218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899" y="918266"/>
            <a:ext cx="529596"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409" y="643467"/>
            <a:ext cx="315230"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864DE13E-58EB-4475-B79C-0D4FC65123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8790" y="643467"/>
            <a:ext cx="8200127"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2" name="Obraz 1">
            <a:extLst>
              <a:ext uri="{FF2B5EF4-FFF2-40B4-BE49-F238E27FC236}">
                <a16:creationId xmlns:a16="http://schemas.microsoft.com/office/drawing/2014/main" id="{EE3D0C37-2CF0-DB4D-9058-88A13C1C4E1D}"/>
              </a:ext>
            </a:extLst>
          </p:cNvPr>
          <p:cNvPicPr>
            <a:picLocks noChangeAspect="1"/>
          </p:cNvPicPr>
          <p:nvPr/>
        </p:nvPicPr>
        <p:blipFill>
          <a:blip r:embed="rId2"/>
          <a:stretch>
            <a:fillRect/>
          </a:stretch>
        </p:blipFill>
        <p:spPr>
          <a:xfrm>
            <a:off x="947683" y="1971729"/>
            <a:ext cx="7248635" cy="2736359"/>
          </a:xfrm>
          <a:prstGeom prst="rect">
            <a:avLst/>
          </a:prstGeom>
        </p:spPr>
      </p:pic>
      <p:sp>
        <p:nvSpPr>
          <p:cNvPr id="3" name="pole tekstowe 2">
            <a:extLst>
              <a:ext uri="{FF2B5EF4-FFF2-40B4-BE49-F238E27FC236}">
                <a16:creationId xmlns:a16="http://schemas.microsoft.com/office/drawing/2014/main" id="{F015B717-E5F0-A442-94C3-3697AF497068}"/>
              </a:ext>
            </a:extLst>
          </p:cNvPr>
          <p:cNvSpPr txBox="1"/>
          <p:nvPr/>
        </p:nvSpPr>
        <p:spPr>
          <a:xfrm>
            <a:off x="2483768" y="4941168"/>
            <a:ext cx="3888432" cy="369332"/>
          </a:xfrm>
          <a:prstGeom prst="rect">
            <a:avLst/>
          </a:prstGeom>
          <a:noFill/>
        </p:spPr>
        <p:txBody>
          <a:bodyPr wrap="square" rtlCol="0">
            <a:spAutoFit/>
          </a:bodyPr>
          <a:lstStyle/>
          <a:p>
            <a:r>
              <a:rPr lang="pl-PL" dirty="0"/>
              <a:t> </a:t>
            </a:r>
            <a:r>
              <a:rPr lang="pl-PL" dirty="0" err="1"/>
              <a:t>Vaccinaton</a:t>
            </a:r>
            <a:r>
              <a:rPr lang="pl-PL" dirty="0"/>
              <a:t> </a:t>
            </a:r>
            <a:r>
              <a:rPr lang="pl-PL" dirty="0" err="1"/>
              <a:t>against</a:t>
            </a:r>
            <a:r>
              <a:rPr lang="pl-PL" dirty="0"/>
              <a:t>  Sars-Cov2</a:t>
            </a:r>
          </a:p>
        </p:txBody>
      </p:sp>
    </p:spTree>
    <p:extLst>
      <p:ext uri="{BB962C8B-B14F-4D97-AF65-F5344CB8AC3E}">
        <p14:creationId xmlns:p14="http://schemas.microsoft.com/office/powerpoint/2010/main" val="21723411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899" y="918266"/>
            <a:ext cx="529596"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409" y="643467"/>
            <a:ext cx="315230"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864DE13E-58EB-4475-B79C-0D4FC65123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8790" y="643467"/>
            <a:ext cx="8200127"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2" name="Obraz 1">
            <a:extLst>
              <a:ext uri="{FF2B5EF4-FFF2-40B4-BE49-F238E27FC236}">
                <a16:creationId xmlns:a16="http://schemas.microsoft.com/office/drawing/2014/main" id="{58FA5309-B4CC-5F47-B695-E321162BF06D}"/>
              </a:ext>
            </a:extLst>
          </p:cNvPr>
          <p:cNvPicPr>
            <a:picLocks noChangeAspect="1"/>
          </p:cNvPicPr>
          <p:nvPr/>
        </p:nvPicPr>
        <p:blipFill>
          <a:blip r:embed="rId2"/>
          <a:stretch>
            <a:fillRect/>
          </a:stretch>
        </p:blipFill>
        <p:spPr>
          <a:xfrm>
            <a:off x="947683" y="2769078"/>
            <a:ext cx="7248635" cy="1141660"/>
          </a:xfrm>
          <a:prstGeom prst="rect">
            <a:avLst/>
          </a:prstGeom>
        </p:spPr>
      </p:pic>
    </p:spTree>
    <p:extLst>
      <p:ext uri="{BB962C8B-B14F-4D97-AF65-F5344CB8AC3E}">
        <p14:creationId xmlns:p14="http://schemas.microsoft.com/office/powerpoint/2010/main" val="40523278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899" y="918266"/>
            <a:ext cx="529596"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409" y="643467"/>
            <a:ext cx="315230"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864DE13E-58EB-4475-B79C-0D4FC65123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8790" y="643467"/>
            <a:ext cx="8200127"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2" name="Obraz 1">
            <a:extLst>
              <a:ext uri="{FF2B5EF4-FFF2-40B4-BE49-F238E27FC236}">
                <a16:creationId xmlns:a16="http://schemas.microsoft.com/office/drawing/2014/main" id="{F70EF61E-3607-9D41-BE1B-55E882EAC4B7}"/>
              </a:ext>
            </a:extLst>
          </p:cNvPr>
          <p:cNvPicPr>
            <a:picLocks noChangeAspect="1"/>
          </p:cNvPicPr>
          <p:nvPr/>
        </p:nvPicPr>
        <p:blipFill>
          <a:blip r:embed="rId2"/>
          <a:stretch>
            <a:fillRect/>
          </a:stretch>
        </p:blipFill>
        <p:spPr>
          <a:xfrm>
            <a:off x="947683" y="2732835"/>
            <a:ext cx="7248635" cy="1214146"/>
          </a:xfrm>
          <a:prstGeom prst="rect">
            <a:avLst/>
          </a:prstGeom>
        </p:spPr>
      </p:pic>
    </p:spTree>
    <p:extLst>
      <p:ext uri="{BB962C8B-B14F-4D97-AF65-F5344CB8AC3E}">
        <p14:creationId xmlns:p14="http://schemas.microsoft.com/office/powerpoint/2010/main" val="27027899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899" y="918266"/>
            <a:ext cx="529596"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409" y="643467"/>
            <a:ext cx="315230"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864DE13E-58EB-4475-B79C-0D4FC65123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8790" y="643467"/>
            <a:ext cx="8200127"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2" name="Obraz 1">
            <a:extLst>
              <a:ext uri="{FF2B5EF4-FFF2-40B4-BE49-F238E27FC236}">
                <a16:creationId xmlns:a16="http://schemas.microsoft.com/office/drawing/2014/main" id="{0B8EA5CB-4499-6E4B-B6E6-87E890AC4ABB}"/>
              </a:ext>
            </a:extLst>
          </p:cNvPr>
          <p:cNvPicPr>
            <a:picLocks noChangeAspect="1"/>
          </p:cNvPicPr>
          <p:nvPr/>
        </p:nvPicPr>
        <p:blipFill>
          <a:blip r:embed="rId2"/>
          <a:stretch>
            <a:fillRect/>
          </a:stretch>
        </p:blipFill>
        <p:spPr>
          <a:xfrm>
            <a:off x="947683" y="2162005"/>
            <a:ext cx="7248635" cy="2355806"/>
          </a:xfrm>
          <a:prstGeom prst="rect">
            <a:avLst/>
          </a:prstGeom>
        </p:spPr>
      </p:pic>
    </p:spTree>
    <p:extLst>
      <p:ext uri="{BB962C8B-B14F-4D97-AF65-F5344CB8AC3E}">
        <p14:creationId xmlns:p14="http://schemas.microsoft.com/office/powerpoint/2010/main" val="22361837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899" y="918266"/>
            <a:ext cx="529596"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409" y="643467"/>
            <a:ext cx="315230"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864DE13E-58EB-4475-B79C-0D4FC65123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8790" y="643467"/>
            <a:ext cx="8200127"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2" name="Obraz 1">
            <a:extLst>
              <a:ext uri="{FF2B5EF4-FFF2-40B4-BE49-F238E27FC236}">
                <a16:creationId xmlns:a16="http://schemas.microsoft.com/office/drawing/2014/main" id="{860C3528-EE4E-AD4D-888E-D8A3B3D8679D}"/>
              </a:ext>
            </a:extLst>
          </p:cNvPr>
          <p:cNvPicPr>
            <a:picLocks noChangeAspect="1"/>
          </p:cNvPicPr>
          <p:nvPr/>
        </p:nvPicPr>
        <p:blipFill>
          <a:blip r:embed="rId2"/>
          <a:stretch>
            <a:fillRect/>
          </a:stretch>
        </p:blipFill>
        <p:spPr>
          <a:xfrm>
            <a:off x="947683" y="3013720"/>
            <a:ext cx="7248635" cy="652377"/>
          </a:xfrm>
          <a:prstGeom prst="rect">
            <a:avLst/>
          </a:prstGeom>
        </p:spPr>
      </p:pic>
    </p:spTree>
    <p:extLst>
      <p:ext uri="{BB962C8B-B14F-4D97-AF65-F5344CB8AC3E}">
        <p14:creationId xmlns:p14="http://schemas.microsoft.com/office/powerpoint/2010/main" val="14274490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899" y="918266"/>
            <a:ext cx="529596"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409" y="643467"/>
            <a:ext cx="315230"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864DE13E-58EB-4475-B79C-0D4FC65123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8790" y="643467"/>
            <a:ext cx="8200127"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2" name="Obraz 1">
            <a:extLst>
              <a:ext uri="{FF2B5EF4-FFF2-40B4-BE49-F238E27FC236}">
                <a16:creationId xmlns:a16="http://schemas.microsoft.com/office/drawing/2014/main" id="{CF187AFB-711F-2442-9BD4-18889562C262}"/>
              </a:ext>
            </a:extLst>
          </p:cNvPr>
          <p:cNvPicPr>
            <a:picLocks noChangeAspect="1"/>
          </p:cNvPicPr>
          <p:nvPr/>
        </p:nvPicPr>
        <p:blipFill>
          <a:blip r:embed="rId2"/>
          <a:stretch>
            <a:fillRect/>
          </a:stretch>
        </p:blipFill>
        <p:spPr>
          <a:xfrm>
            <a:off x="947683" y="2741896"/>
            <a:ext cx="7248635" cy="1196024"/>
          </a:xfrm>
          <a:prstGeom prst="rect">
            <a:avLst/>
          </a:prstGeom>
        </p:spPr>
      </p:pic>
    </p:spTree>
    <p:extLst>
      <p:ext uri="{BB962C8B-B14F-4D97-AF65-F5344CB8AC3E}">
        <p14:creationId xmlns:p14="http://schemas.microsoft.com/office/powerpoint/2010/main" val="1118269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4BF78C84-3AAA-2E45-A9C4-E00EFE21E81A}"/>
              </a:ext>
            </a:extLst>
          </p:cNvPr>
          <p:cNvPicPr>
            <a:picLocks noChangeAspect="1"/>
          </p:cNvPicPr>
          <p:nvPr/>
        </p:nvPicPr>
        <p:blipFill>
          <a:blip r:embed="rId2"/>
          <a:stretch>
            <a:fillRect/>
          </a:stretch>
        </p:blipFill>
        <p:spPr>
          <a:xfrm>
            <a:off x="2672515" y="643467"/>
            <a:ext cx="3798968" cy="5571065"/>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21081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899" y="918266"/>
            <a:ext cx="529596"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409" y="643467"/>
            <a:ext cx="315230"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864DE13E-58EB-4475-B79C-0D4FC65123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8790" y="643467"/>
            <a:ext cx="8200127"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2" name="Obraz 1">
            <a:extLst>
              <a:ext uri="{FF2B5EF4-FFF2-40B4-BE49-F238E27FC236}">
                <a16:creationId xmlns:a16="http://schemas.microsoft.com/office/drawing/2014/main" id="{44F41ECE-C5E9-014F-A24B-23996E9200A0}"/>
              </a:ext>
            </a:extLst>
          </p:cNvPr>
          <p:cNvPicPr>
            <a:picLocks noChangeAspect="1"/>
          </p:cNvPicPr>
          <p:nvPr/>
        </p:nvPicPr>
        <p:blipFill>
          <a:blip r:embed="rId2"/>
          <a:stretch>
            <a:fillRect/>
          </a:stretch>
        </p:blipFill>
        <p:spPr>
          <a:xfrm>
            <a:off x="947683" y="2470072"/>
            <a:ext cx="7248635" cy="1739672"/>
          </a:xfrm>
          <a:prstGeom prst="rect">
            <a:avLst/>
          </a:prstGeom>
        </p:spPr>
      </p:pic>
    </p:spTree>
    <p:extLst>
      <p:ext uri="{BB962C8B-B14F-4D97-AF65-F5344CB8AC3E}">
        <p14:creationId xmlns:p14="http://schemas.microsoft.com/office/powerpoint/2010/main" val="19861548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899" y="918266"/>
            <a:ext cx="529596"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409" y="643467"/>
            <a:ext cx="315230"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864DE13E-58EB-4475-B79C-0D4FC65123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8790" y="643467"/>
            <a:ext cx="8200127"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2" name="Obraz 1">
            <a:extLst>
              <a:ext uri="{FF2B5EF4-FFF2-40B4-BE49-F238E27FC236}">
                <a16:creationId xmlns:a16="http://schemas.microsoft.com/office/drawing/2014/main" id="{4D923C41-DDFC-0240-918E-88726015668C}"/>
              </a:ext>
            </a:extLst>
          </p:cNvPr>
          <p:cNvPicPr>
            <a:picLocks noChangeAspect="1"/>
          </p:cNvPicPr>
          <p:nvPr/>
        </p:nvPicPr>
        <p:blipFill>
          <a:blip r:embed="rId2"/>
          <a:stretch>
            <a:fillRect/>
          </a:stretch>
        </p:blipFill>
        <p:spPr>
          <a:xfrm>
            <a:off x="62131" y="1700808"/>
            <a:ext cx="8446048" cy="2808311"/>
          </a:xfrm>
          <a:prstGeom prst="rect">
            <a:avLst/>
          </a:prstGeom>
        </p:spPr>
      </p:pic>
    </p:spTree>
    <p:extLst>
      <p:ext uri="{BB962C8B-B14F-4D97-AF65-F5344CB8AC3E}">
        <p14:creationId xmlns:p14="http://schemas.microsoft.com/office/powerpoint/2010/main" val="4812685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Isosceles Triangle 82">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8484" name="Picture 4">
            <a:extLst>
              <a:ext uri="{FF2B5EF4-FFF2-40B4-BE49-F238E27FC236}">
                <a16:creationId xmlns:a16="http://schemas.microsoft.com/office/drawing/2014/main" id="{63417194-FF68-2B4E-85A5-E8A820039D9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68895" y="643467"/>
            <a:ext cx="3806208"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5" name="Isosceles Triangle 84">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2" name="Picture 4">
            <a:extLst>
              <a:ext uri="{FF2B5EF4-FFF2-40B4-BE49-F238E27FC236}">
                <a16:creationId xmlns:a16="http://schemas.microsoft.com/office/drawing/2014/main" id="{546E1870-7B44-1249-ADC5-8F0C9AF1C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00050"/>
            <a:ext cx="8153400" cy="611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934" name="Rectangle 6">
            <a:extLst>
              <a:ext uri="{FF2B5EF4-FFF2-40B4-BE49-F238E27FC236}">
                <a16:creationId xmlns:a16="http://schemas.microsoft.com/office/drawing/2014/main" id="{B2626F13-0DA8-C24E-950E-931BD10AFD2A}"/>
              </a:ext>
            </a:extLst>
          </p:cNvPr>
          <p:cNvSpPr>
            <a:spLocks noChangeArrowheads="1"/>
          </p:cNvSpPr>
          <p:nvPr/>
        </p:nvSpPr>
        <p:spPr bwMode="auto">
          <a:xfrm>
            <a:off x="2057400" y="6248400"/>
            <a:ext cx="5181600" cy="304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l-PL"/>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4" name="Rectangle 72">
            <a:extLst>
              <a:ext uri="{FF2B5EF4-FFF2-40B4-BE49-F238E27FC236}">
                <a16:creationId xmlns:a16="http://schemas.microsoft.com/office/drawing/2014/main"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415" name="Rectangle 74">
            <a:extLst>
              <a:ext uri="{FF2B5EF4-FFF2-40B4-BE49-F238E27FC236}">
                <a16:creationId xmlns:a16="http://schemas.microsoft.com/office/drawing/2014/main"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412" name="Picture 4">
            <a:extLst>
              <a:ext uri="{FF2B5EF4-FFF2-40B4-BE49-F238E27FC236}">
                <a16:creationId xmlns:a16="http://schemas.microsoft.com/office/drawing/2014/main" id="{FF271AAF-551A-F847-ABC9-766675054EF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36531" y="643467"/>
            <a:ext cx="2470936" cy="55710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az 2">
            <a:extLst>
              <a:ext uri="{FF2B5EF4-FFF2-40B4-BE49-F238E27FC236}">
                <a16:creationId xmlns:a16="http://schemas.microsoft.com/office/drawing/2014/main" id="{A204EFA3-34DB-7643-96E5-3570832994B7}"/>
              </a:ext>
            </a:extLst>
          </p:cNvPr>
          <p:cNvPicPr>
            <a:picLocks noChangeAspect="1"/>
          </p:cNvPicPr>
          <p:nvPr/>
        </p:nvPicPr>
        <p:blipFill>
          <a:blip r:embed="rId2"/>
          <a:stretch>
            <a:fillRect/>
          </a:stretch>
        </p:blipFill>
        <p:spPr>
          <a:xfrm>
            <a:off x="0" y="755144"/>
            <a:ext cx="9144000" cy="5347712"/>
          </a:xfrm>
          <a:prstGeom prst="rect">
            <a:avLst/>
          </a:prstGeom>
        </p:spPr>
      </p:pic>
      <p:pic>
        <p:nvPicPr>
          <p:cNvPr id="12" name="Obraz 11">
            <a:extLst>
              <a:ext uri="{FF2B5EF4-FFF2-40B4-BE49-F238E27FC236}">
                <a16:creationId xmlns:a16="http://schemas.microsoft.com/office/drawing/2014/main" id="{27BE3B5E-D5E2-A14B-B2F0-1382C644CC16}"/>
              </a:ext>
            </a:extLst>
          </p:cNvPr>
          <p:cNvPicPr>
            <a:picLocks noChangeAspect="1"/>
          </p:cNvPicPr>
          <p:nvPr/>
        </p:nvPicPr>
        <p:blipFill>
          <a:blip r:embed="rId3"/>
          <a:stretch>
            <a:fillRect/>
          </a:stretch>
        </p:blipFill>
        <p:spPr>
          <a:xfrm>
            <a:off x="5263274" y="6237312"/>
            <a:ext cx="3799714" cy="517744"/>
          </a:xfrm>
          <a:prstGeom prst="rect">
            <a:avLst/>
          </a:prstGeom>
        </p:spPr>
      </p:pic>
    </p:spTree>
    <p:extLst>
      <p:ext uri="{BB962C8B-B14F-4D97-AF65-F5344CB8AC3E}">
        <p14:creationId xmlns:p14="http://schemas.microsoft.com/office/powerpoint/2010/main" val="2651953524"/>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
      </a:majorFont>
      <a:minorFont>
        <a:latin typeface="Arial"/>
        <a:ea typeface="Osaka"/>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883</TotalTime>
  <Words>2404</Words>
  <Application>Microsoft Office PowerPoint</Application>
  <PresentationFormat>Pokaz na ekranie (4:3)</PresentationFormat>
  <Paragraphs>383</Paragraphs>
  <Slides>73</Slides>
  <Notes>40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73</vt:i4>
      </vt:variant>
    </vt:vector>
  </HeadingPairs>
  <TitlesOfParts>
    <vt:vector size="77" baseType="lpstr">
      <vt:lpstr>Arial</vt:lpstr>
      <vt:lpstr>Noto Sans</vt:lpstr>
      <vt:lpstr>Osaka</vt:lpstr>
      <vt:lpstr>Blank Presentation</vt:lpstr>
      <vt:lpstr>    Chronic kidney disease (CKD)   Teresa Bączkowska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CKD</vt:lpstr>
      <vt:lpstr>Prezentacja programu PowerPoint</vt:lpstr>
      <vt:lpstr>Prezentacja programu PowerPoint</vt:lpstr>
      <vt:lpstr>Prezentacja programu PowerPoint</vt:lpstr>
      <vt:lpstr>Water excretion</vt:lpstr>
      <vt:lpstr>Sodium excretion</vt:lpstr>
      <vt:lpstr>Potassium excretion</vt:lpstr>
      <vt:lpstr>Acid-Base Balance</vt:lpstr>
      <vt:lpstr>Magnesium</vt:lpstr>
      <vt:lpstr>Phosphate and Calcium</vt:lpstr>
      <vt:lpstr>Prezentacja programu PowerPoint</vt:lpstr>
      <vt:lpstr>Uremic syndrome</vt:lpstr>
      <vt:lpstr>Prezentacja programu PowerPoint</vt:lpstr>
      <vt:lpstr>Causes of ESRD</vt:lpstr>
      <vt:lpstr>CKD</vt:lpstr>
      <vt:lpstr>Differentiation of acute and chronic disease (important distinction)</vt:lpstr>
      <vt:lpstr>Differentiation of chronic from acute kidney disease</vt:lpstr>
      <vt:lpstr>Prezentacja programu PowerPoint</vt:lpstr>
      <vt:lpstr>Prezentacja programu PowerPoint</vt:lpstr>
      <vt:lpstr>Prezentacja programu PowerPoint</vt:lpstr>
      <vt:lpstr>Prezentacja programu PowerPoint</vt:lpstr>
      <vt:lpstr>CKD</vt:lpstr>
      <vt:lpstr>Prezentacja programu PowerPoint</vt:lpstr>
      <vt:lpstr> </vt:lpstr>
      <vt:lpstr>Presentation of Renal Failure</vt:lpstr>
      <vt:lpstr>Presentation of Renal Failure</vt:lpstr>
      <vt:lpstr>Physical examination</vt:lpstr>
      <vt:lpstr>Physical examination</vt:lpstr>
      <vt:lpstr>Physical examination</vt:lpstr>
      <vt:lpstr>Urine examination</vt:lpstr>
      <vt:lpstr>Urinalysis</vt:lpstr>
      <vt:lpstr>Renal osteodystrophy</vt:lpstr>
      <vt:lpstr>Renal biopsy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kidney disease (CKD)   Teresa Bączkowska</dc:title>
  <dc:creator>23265</dc:creator>
  <cp:lastModifiedBy>Olga Tronina</cp:lastModifiedBy>
  <cp:revision>71</cp:revision>
  <dcterms:created xsi:type="dcterms:W3CDTF">2020-10-14T20:29:34Z</dcterms:created>
  <dcterms:modified xsi:type="dcterms:W3CDTF">2024-10-03T05:58:14Z</dcterms:modified>
</cp:coreProperties>
</file>